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Lilita One" charset="1" panose="02000000000000000000"/>
      <p:regular r:id="rId23"/>
    </p:embeddedFont>
    <p:embeddedFont>
      <p:font typeface="PT Sans" charset="1" panose="020B0503020203020204"/>
      <p:regular r:id="rId24"/>
    </p:embeddedFont>
    <p:embeddedFont>
      <p:font typeface="PT Sans Bold" charset="1" panose="020B0703020203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5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6266" y="-781370"/>
            <a:ext cx="17363364" cy="12631847"/>
          </a:xfrm>
          <a:custGeom>
            <a:avLst/>
            <a:gdLst/>
            <a:ahLst/>
            <a:cxnLst/>
            <a:rect r="r" b="b" t="t" l="l"/>
            <a:pathLst>
              <a:path h="12631847" w="17363364">
                <a:moveTo>
                  <a:pt x="0" y="0"/>
                </a:moveTo>
                <a:lnTo>
                  <a:pt x="17363364" y="0"/>
                </a:lnTo>
                <a:lnTo>
                  <a:pt x="17363364" y="12631847"/>
                </a:lnTo>
                <a:lnTo>
                  <a:pt x="0" y="12631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42567" y="3978608"/>
            <a:ext cx="9129996" cy="278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2"/>
              </a:lnSpc>
            </a:pPr>
            <a:r>
              <a:rPr lang="en-US" sz="9725">
                <a:solidFill>
                  <a:srgbClr val="FFFFFF"/>
                </a:solidFill>
                <a:latin typeface="Lilita One"/>
              </a:rPr>
              <a:t>INDISPENSABLE SKILLS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6266" y="-781370"/>
            <a:ext cx="17363364" cy="12631847"/>
          </a:xfrm>
          <a:custGeom>
            <a:avLst/>
            <a:gdLst/>
            <a:ahLst/>
            <a:cxnLst/>
            <a:rect r="r" b="b" t="t" l="l"/>
            <a:pathLst>
              <a:path h="12631847" w="17363364">
                <a:moveTo>
                  <a:pt x="0" y="0"/>
                </a:moveTo>
                <a:lnTo>
                  <a:pt x="17363364" y="0"/>
                </a:lnTo>
                <a:lnTo>
                  <a:pt x="17363364" y="12631847"/>
                </a:lnTo>
                <a:lnTo>
                  <a:pt x="0" y="12631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42888" y="4654689"/>
            <a:ext cx="9129996" cy="140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2"/>
              </a:lnSpc>
            </a:pPr>
            <a:r>
              <a:rPr lang="en-US" sz="9725">
                <a:solidFill>
                  <a:srgbClr val="FFFFFF"/>
                </a:solidFill>
                <a:latin typeface="Lilita One"/>
              </a:rPr>
              <a:t>NEGOTIATION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9836" y="3650229"/>
            <a:ext cx="11979323" cy="8712235"/>
          </a:xfrm>
          <a:custGeom>
            <a:avLst/>
            <a:gdLst/>
            <a:ahLst/>
            <a:cxnLst/>
            <a:rect r="r" b="b" t="t" l="l"/>
            <a:pathLst>
              <a:path h="8712235" w="11979323">
                <a:moveTo>
                  <a:pt x="0" y="0"/>
                </a:moveTo>
                <a:lnTo>
                  <a:pt x="11979323" y="0"/>
                </a:lnTo>
                <a:lnTo>
                  <a:pt x="11979323" y="8712235"/>
                </a:lnTo>
                <a:lnTo>
                  <a:pt x="0" y="8712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74111" y="-769397"/>
            <a:ext cx="14308229" cy="9209213"/>
            <a:chOff x="0" y="0"/>
            <a:chExt cx="5513070" cy="3548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377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02063" y="1405021"/>
            <a:ext cx="5730136" cy="1292146"/>
          </a:xfrm>
          <a:custGeom>
            <a:avLst/>
            <a:gdLst/>
            <a:ahLst/>
            <a:cxnLst/>
            <a:rect r="r" b="b" t="t" l="l"/>
            <a:pathLst>
              <a:path h="1292146" w="5730136">
                <a:moveTo>
                  <a:pt x="0" y="0"/>
                </a:moveTo>
                <a:lnTo>
                  <a:pt x="5730136" y="0"/>
                </a:lnTo>
                <a:lnTo>
                  <a:pt x="5730136" y="1292146"/>
                </a:lnTo>
                <a:lnTo>
                  <a:pt x="0" y="1292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33344" y="3650229"/>
            <a:ext cx="595880" cy="661170"/>
          </a:xfrm>
          <a:custGeom>
            <a:avLst/>
            <a:gdLst/>
            <a:ahLst/>
            <a:cxnLst/>
            <a:rect r="r" b="b" t="t" l="l"/>
            <a:pathLst>
              <a:path h="661170" w="595880">
                <a:moveTo>
                  <a:pt x="0" y="0"/>
                </a:moveTo>
                <a:lnTo>
                  <a:pt x="595880" y="0"/>
                </a:lnTo>
                <a:lnTo>
                  <a:pt x="595880" y="661171"/>
                </a:lnTo>
                <a:lnTo>
                  <a:pt x="0" y="661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5412" y="1826596"/>
            <a:ext cx="5810799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NEGOTIATION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5412" y="4786800"/>
            <a:ext cx="6164148" cy="105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Lilita One"/>
              </a:rPr>
              <a:t>BEFORE ENTERING INTO ANY NEGOTIATION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5412" y="3743597"/>
            <a:ext cx="8825383" cy="75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4"/>
              </a:lnSpc>
              <a:spcBef>
                <a:spcPct val="0"/>
              </a:spcBef>
            </a:pPr>
            <a:r>
              <a:rPr lang="en-US" sz="4367">
                <a:solidFill>
                  <a:srgbClr val="D4A276"/>
                </a:solidFill>
                <a:latin typeface="Lilita One"/>
              </a:rPr>
              <a:t>KNOW YOUR VALUE WELL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6266" y="-781370"/>
            <a:ext cx="17363364" cy="12631847"/>
          </a:xfrm>
          <a:custGeom>
            <a:avLst/>
            <a:gdLst/>
            <a:ahLst/>
            <a:cxnLst/>
            <a:rect r="r" b="b" t="t" l="l"/>
            <a:pathLst>
              <a:path h="12631847" w="17363364">
                <a:moveTo>
                  <a:pt x="0" y="0"/>
                </a:moveTo>
                <a:lnTo>
                  <a:pt x="17363364" y="0"/>
                </a:lnTo>
                <a:lnTo>
                  <a:pt x="17363364" y="12631847"/>
                </a:lnTo>
                <a:lnTo>
                  <a:pt x="0" y="12631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93128" y="3277486"/>
            <a:ext cx="9129996" cy="415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2"/>
              </a:lnSpc>
            </a:pPr>
            <a:r>
              <a:rPr lang="en-US" sz="9725">
                <a:solidFill>
                  <a:srgbClr val="FFFFFF"/>
                </a:solidFill>
                <a:latin typeface="Lilita One"/>
              </a:rPr>
              <a:t>STANFORD UNIVERSITY STUDENTS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63420" y="3725310"/>
            <a:ext cx="595880" cy="661170"/>
          </a:xfrm>
          <a:custGeom>
            <a:avLst/>
            <a:gdLst/>
            <a:ahLst/>
            <a:cxnLst/>
            <a:rect r="r" b="b" t="t" l="l"/>
            <a:pathLst>
              <a:path h="661170" w="595880">
                <a:moveTo>
                  <a:pt x="0" y="0"/>
                </a:moveTo>
                <a:lnTo>
                  <a:pt x="595880" y="0"/>
                </a:lnTo>
                <a:lnTo>
                  <a:pt x="595880" y="661170"/>
                </a:lnTo>
                <a:lnTo>
                  <a:pt x="0" y="66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7232" y="2763097"/>
            <a:ext cx="11166729" cy="396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2"/>
              </a:lnSpc>
              <a:spcBef>
                <a:spcPct val="0"/>
              </a:spcBef>
            </a:pPr>
            <a:r>
              <a:rPr lang="en-US" sz="5623">
                <a:solidFill>
                  <a:srgbClr val="000000"/>
                </a:solidFill>
                <a:latin typeface="Lilita One"/>
              </a:rPr>
              <a:t>HOW STANFORD UNIVERSITY STUDENTS EARNED</a:t>
            </a:r>
            <a:r>
              <a:rPr lang="en-US" sz="5623">
                <a:solidFill>
                  <a:srgbClr val="D4A276"/>
                </a:solidFill>
                <a:latin typeface="Lilita One"/>
              </a:rPr>
              <a:t> 650 EUROS </a:t>
            </a:r>
            <a:r>
              <a:rPr lang="en-US" sz="5623">
                <a:solidFill>
                  <a:srgbClr val="000000"/>
                </a:solidFill>
                <a:latin typeface="Lilita One"/>
              </a:rPr>
              <a:t>WITH A CAPITAL OF </a:t>
            </a:r>
            <a:r>
              <a:rPr lang="en-US" sz="5623">
                <a:solidFill>
                  <a:srgbClr val="D4A276"/>
                </a:solidFill>
                <a:latin typeface="Lilita One"/>
              </a:rPr>
              <a:t>5 EUROS </a:t>
            </a:r>
            <a:r>
              <a:rPr lang="en-US" sz="5623">
                <a:solidFill>
                  <a:srgbClr val="000000"/>
                </a:solidFill>
                <a:latin typeface="Lilita One"/>
              </a:rPr>
              <a:t>WITHIN </a:t>
            </a:r>
            <a:r>
              <a:rPr lang="en-US" sz="5623">
                <a:solidFill>
                  <a:srgbClr val="D4A276"/>
                </a:solidFill>
                <a:latin typeface="Lilita One"/>
              </a:rPr>
              <a:t>TWO HOURS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94090" y="8018458"/>
            <a:ext cx="11338850" cy="3458349"/>
          </a:xfrm>
          <a:custGeom>
            <a:avLst/>
            <a:gdLst/>
            <a:ahLst/>
            <a:cxnLst/>
            <a:rect r="r" b="b" t="t" l="l"/>
            <a:pathLst>
              <a:path h="3458349" w="11338850">
                <a:moveTo>
                  <a:pt x="0" y="0"/>
                </a:moveTo>
                <a:lnTo>
                  <a:pt x="11338850" y="0"/>
                </a:lnTo>
                <a:lnTo>
                  <a:pt x="11338850" y="3458349"/>
                </a:lnTo>
                <a:lnTo>
                  <a:pt x="0" y="3458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89884" y="-332744"/>
            <a:ext cx="9839547" cy="10273319"/>
            <a:chOff x="0" y="0"/>
            <a:chExt cx="18006060" cy="187998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06061" cy="18799851"/>
            </a:xfrm>
            <a:custGeom>
              <a:avLst/>
              <a:gdLst/>
              <a:ahLst/>
              <a:cxnLst/>
              <a:rect r="r" b="b" t="t" l="l"/>
              <a:pathLst>
                <a:path h="18799851" w="18006061">
                  <a:moveTo>
                    <a:pt x="18006061" y="15850144"/>
                  </a:moveTo>
                  <a:cubicBezTo>
                    <a:pt x="11230610" y="17887054"/>
                    <a:pt x="4155440" y="18608539"/>
                    <a:pt x="0" y="18799851"/>
                  </a:cubicBezTo>
                  <a:lnTo>
                    <a:pt x="0" y="0"/>
                  </a:lnTo>
                  <a:lnTo>
                    <a:pt x="18006061" y="0"/>
                  </a:lnTo>
                </a:path>
              </a:pathLst>
            </a:custGeom>
            <a:blipFill>
              <a:blip r:embed="rId6"/>
              <a:stretch>
                <a:fillRect l="-25916" t="0" r="-32729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39682" y="1319290"/>
            <a:ext cx="4534304" cy="1022486"/>
          </a:xfrm>
          <a:custGeom>
            <a:avLst/>
            <a:gdLst/>
            <a:ahLst/>
            <a:cxnLst/>
            <a:rect r="r" b="b" t="t" l="l"/>
            <a:pathLst>
              <a:path h="1022486" w="4534304">
                <a:moveTo>
                  <a:pt x="0" y="0"/>
                </a:moveTo>
                <a:lnTo>
                  <a:pt x="4534304" y="0"/>
                </a:lnTo>
                <a:lnTo>
                  <a:pt x="4534304" y="1022486"/>
                </a:lnTo>
                <a:lnTo>
                  <a:pt x="0" y="1022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7233" y="6288423"/>
            <a:ext cx="1584898" cy="1569049"/>
          </a:xfrm>
          <a:custGeom>
            <a:avLst/>
            <a:gdLst/>
            <a:ahLst/>
            <a:cxnLst/>
            <a:rect r="r" b="b" t="t" l="l"/>
            <a:pathLst>
              <a:path h="1569049" w="1584898">
                <a:moveTo>
                  <a:pt x="0" y="0"/>
                </a:moveTo>
                <a:lnTo>
                  <a:pt x="1584898" y="0"/>
                </a:lnTo>
                <a:lnTo>
                  <a:pt x="1584898" y="1569049"/>
                </a:lnTo>
                <a:lnTo>
                  <a:pt x="0" y="1569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0965" y="6664728"/>
            <a:ext cx="617433" cy="816440"/>
          </a:xfrm>
          <a:custGeom>
            <a:avLst/>
            <a:gdLst/>
            <a:ahLst/>
            <a:cxnLst/>
            <a:rect r="r" b="b" t="t" l="l"/>
            <a:pathLst>
              <a:path h="816440" w="617433">
                <a:moveTo>
                  <a:pt x="0" y="0"/>
                </a:moveTo>
                <a:lnTo>
                  <a:pt x="617433" y="0"/>
                </a:lnTo>
                <a:lnTo>
                  <a:pt x="617433" y="816440"/>
                </a:lnTo>
                <a:lnTo>
                  <a:pt x="0" y="81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65001" y="1357390"/>
            <a:ext cx="6483667" cy="171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WHAT PROBLEM</a:t>
            </a:r>
          </a:p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WE'RE FACING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82209" y="3786735"/>
            <a:ext cx="8113342" cy="18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3"/>
              </a:lnSpc>
            </a:pPr>
            <a:r>
              <a:rPr lang="en-US" sz="3624">
                <a:solidFill>
                  <a:srgbClr val="000000"/>
                </a:solidFill>
                <a:latin typeface="Lilita One"/>
              </a:rPr>
              <a:t>THEY CONTACTED MORE THAN ONE COMPANY AND OFFERED TO</a:t>
            </a:r>
            <a:r>
              <a:rPr lang="en-US" sz="3624">
                <a:solidFill>
                  <a:srgbClr val="D4A276"/>
                </a:solidFill>
                <a:latin typeface="Lilita One"/>
              </a:rPr>
              <a:t> SELL THEM THE 3 MINUTES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438306" y="265321"/>
            <a:ext cx="11900392" cy="10840175"/>
          </a:xfrm>
          <a:custGeom>
            <a:avLst/>
            <a:gdLst/>
            <a:ahLst/>
            <a:cxnLst/>
            <a:rect r="r" b="b" t="t" l="l"/>
            <a:pathLst>
              <a:path h="10840175" w="11900392">
                <a:moveTo>
                  <a:pt x="0" y="0"/>
                </a:moveTo>
                <a:lnTo>
                  <a:pt x="11900392" y="0"/>
                </a:lnTo>
                <a:lnTo>
                  <a:pt x="11900392" y="10840175"/>
                </a:lnTo>
                <a:lnTo>
                  <a:pt x="0" y="10840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445855" y="1069459"/>
            <a:ext cx="8364677" cy="8449169"/>
            <a:chOff x="0" y="0"/>
            <a:chExt cx="62865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57480" y="-19050"/>
              <a:ext cx="6493510" cy="6442710"/>
            </a:xfrm>
            <a:custGeom>
              <a:avLst/>
              <a:gdLst/>
              <a:ahLst/>
              <a:cxnLst/>
              <a:rect r="r" b="b" t="t" l="l"/>
              <a:pathLst>
                <a:path h="6442710" w="6493510">
                  <a:moveTo>
                    <a:pt x="6424930" y="3939540"/>
                  </a:moveTo>
                  <a:cubicBezTo>
                    <a:pt x="6150610" y="4605020"/>
                    <a:pt x="5850890" y="5260340"/>
                    <a:pt x="5519420" y="5897880"/>
                  </a:cubicBezTo>
                  <a:cubicBezTo>
                    <a:pt x="5245100" y="6327140"/>
                    <a:pt x="4709160" y="6226810"/>
                    <a:pt x="4486910" y="5800090"/>
                  </a:cubicBezTo>
                  <a:cubicBezTo>
                    <a:pt x="4116070" y="6037580"/>
                    <a:pt x="3705860" y="6219190"/>
                    <a:pt x="3285490" y="6348730"/>
                  </a:cubicBezTo>
                  <a:cubicBezTo>
                    <a:pt x="2970530" y="6442710"/>
                    <a:pt x="2627630" y="6210300"/>
                    <a:pt x="2585720" y="5887720"/>
                  </a:cubicBezTo>
                  <a:cubicBezTo>
                    <a:pt x="2332990" y="6042660"/>
                    <a:pt x="1969770" y="5947410"/>
                    <a:pt x="1823720" y="5688330"/>
                  </a:cubicBezTo>
                  <a:cubicBezTo>
                    <a:pt x="1710690" y="5487670"/>
                    <a:pt x="1755140" y="5255260"/>
                    <a:pt x="1818640" y="5045710"/>
                  </a:cubicBezTo>
                  <a:cubicBezTo>
                    <a:pt x="1579880" y="5026660"/>
                    <a:pt x="1332230" y="5029200"/>
                    <a:pt x="1120140" y="4902200"/>
                  </a:cubicBezTo>
                  <a:cubicBezTo>
                    <a:pt x="567690" y="4564380"/>
                    <a:pt x="721360" y="3812540"/>
                    <a:pt x="1092200" y="3392170"/>
                  </a:cubicBezTo>
                  <a:cubicBezTo>
                    <a:pt x="801370" y="3284220"/>
                    <a:pt x="654050" y="2933700"/>
                    <a:pt x="775970" y="2650490"/>
                  </a:cubicBezTo>
                  <a:cubicBezTo>
                    <a:pt x="335280" y="2708910"/>
                    <a:pt x="0" y="2197100"/>
                    <a:pt x="234950" y="1817370"/>
                  </a:cubicBezTo>
                  <a:cubicBezTo>
                    <a:pt x="307340" y="1694180"/>
                    <a:pt x="429260" y="1598930"/>
                    <a:pt x="566420" y="1562100"/>
                  </a:cubicBezTo>
                  <a:cubicBezTo>
                    <a:pt x="1343660" y="1252220"/>
                    <a:pt x="2122170" y="943610"/>
                    <a:pt x="2899410" y="633730"/>
                  </a:cubicBezTo>
                  <a:cubicBezTo>
                    <a:pt x="3397250" y="435610"/>
                    <a:pt x="3896360" y="237490"/>
                    <a:pt x="4394200" y="39370"/>
                  </a:cubicBezTo>
                  <a:cubicBezTo>
                    <a:pt x="4536440" y="0"/>
                    <a:pt x="4695190" y="20320"/>
                    <a:pt x="4822190" y="95250"/>
                  </a:cubicBezTo>
                  <a:cubicBezTo>
                    <a:pt x="5080000" y="246380"/>
                    <a:pt x="5177790" y="599440"/>
                    <a:pt x="5021580" y="855980"/>
                  </a:cubicBezTo>
                  <a:cubicBezTo>
                    <a:pt x="4923790" y="1005840"/>
                    <a:pt x="4763770" y="1096010"/>
                    <a:pt x="4625340" y="1203960"/>
                  </a:cubicBezTo>
                  <a:cubicBezTo>
                    <a:pt x="5626100" y="1438910"/>
                    <a:pt x="5784850" y="2627630"/>
                    <a:pt x="5228590" y="3374390"/>
                  </a:cubicBezTo>
                  <a:cubicBezTo>
                    <a:pt x="5515610" y="3294380"/>
                    <a:pt x="5892800" y="3152140"/>
                    <a:pt x="6169660" y="3312160"/>
                  </a:cubicBezTo>
                  <a:cubicBezTo>
                    <a:pt x="6383020" y="3432810"/>
                    <a:pt x="6493510" y="3702050"/>
                    <a:pt x="6424930" y="3939540"/>
                  </a:cubicBezTo>
                  <a:close/>
                </a:path>
              </a:pathLst>
            </a:custGeom>
            <a:blipFill>
              <a:blip r:embed="rId10"/>
              <a:stretch>
                <a:fillRect l="0" t="-42806" r="0" b="-5991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60357" y="5999387"/>
            <a:ext cx="12797531" cy="8814300"/>
          </a:xfrm>
          <a:custGeom>
            <a:avLst/>
            <a:gdLst/>
            <a:ahLst/>
            <a:cxnLst/>
            <a:rect r="r" b="b" t="t" l="l"/>
            <a:pathLst>
              <a:path h="8814300" w="12797531">
                <a:moveTo>
                  <a:pt x="0" y="0"/>
                </a:moveTo>
                <a:lnTo>
                  <a:pt x="12797531" y="0"/>
                </a:lnTo>
                <a:lnTo>
                  <a:pt x="12797531" y="8814299"/>
                </a:lnTo>
                <a:lnTo>
                  <a:pt x="0" y="8814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77399" y="2112504"/>
            <a:ext cx="14786842" cy="6774009"/>
            <a:chOff x="0" y="0"/>
            <a:chExt cx="3531855" cy="161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0"/>
              <a:ext cx="3543285" cy="1624330"/>
            </a:xfrm>
            <a:custGeom>
              <a:avLst/>
              <a:gdLst/>
              <a:ahLst/>
              <a:cxnLst/>
              <a:rect r="r" b="b" t="t" l="l"/>
              <a:pathLst>
                <a:path h="1624330" w="3543285">
                  <a:moveTo>
                    <a:pt x="402288" y="1508760"/>
                  </a:moveTo>
                  <a:lnTo>
                    <a:pt x="402288" y="1515110"/>
                  </a:lnTo>
                  <a:lnTo>
                    <a:pt x="402288" y="1508760"/>
                  </a:lnTo>
                  <a:close/>
                  <a:moveTo>
                    <a:pt x="402288" y="1516380"/>
                  </a:moveTo>
                  <a:lnTo>
                    <a:pt x="402288" y="1515110"/>
                  </a:lnTo>
                  <a:lnTo>
                    <a:pt x="402288" y="1516380"/>
                  </a:lnTo>
                  <a:close/>
                  <a:moveTo>
                    <a:pt x="408654" y="1517650"/>
                  </a:moveTo>
                  <a:cubicBezTo>
                    <a:pt x="406532" y="1518920"/>
                    <a:pt x="405471" y="1520190"/>
                    <a:pt x="404410" y="1520190"/>
                  </a:cubicBezTo>
                  <a:cubicBezTo>
                    <a:pt x="405471" y="1520190"/>
                    <a:pt x="406532" y="1518920"/>
                    <a:pt x="408654" y="1517650"/>
                  </a:cubicBezTo>
                  <a:close/>
                  <a:moveTo>
                    <a:pt x="401227" y="1521460"/>
                  </a:moveTo>
                  <a:lnTo>
                    <a:pt x="401227" y="1522730"/>
                  </a:lnTo>
                  <a:cubicBezTo>
                    <a:pt x="401227" y="1524000"/>
                    <a:pt x="401227" y="1524000"/>
                    <a:pt x="400166" y="1525270"/>
                  </a:cubicBezTo>
                  <a:lnTo>
                    <a:pt x="401227" y="1524000"/>
                  </a:lnTo>
                  <a:cubicBezTo>
                    <a:pt x="400166" y="1525270"/>
                    <a:pt x="401227" y="1525270"/>
                    <a:pt x="401227" y="1521460"/>
                  </a:cubicBezTo>
                  <a:close/>
                  <a:moveTo>
                    <a:pt x="3539475" y="601980"/>
                  </a:moveTo>
                  <a:cubicBezTo>
                    <a:pt x="3538413" y="612140"/>
                    <a:pt x="3536291" y="621030"/>
                    <a:pt x="3534170" y="629920"/>
                  </a:cubicBezTo>
                  <a:lnTo>
                    <a:pt x="3527804" y="656590"/>
                  </a:lnTo>
                  <a:lnTo>
                    <a:pt x="3521438" y="683260"/>
                  </a:lnTo>
                  <a:cubicBezTo>
                    <a:pt x="3519317" y="692150"/>
                    <a:pt x="3517195" y="699770"/>
                    <a:pt x="3515073" y="708660"/>
                  </a:cubicBezTo>
                  <a:cubicBezTo>
                    <a:pt x="3510829" y="725170"/>
                    <a:pt x="3505525" y="741680"/>
                    <a:pt x="3500220" y="758190"/>
                  </a:cubicBezTo>
                  <a:cubicBezTo>
                    <a:pt x="3494915" y="773430"/>
                    <a:pt x="3489611" y="788670"/>
                    <a:pt x="3483245" y="803910"/>
                  </a:cubicBezTo>
                  <a:cubicBezTo>
                    <a:pt x="3477940" y="819150"/>
                    <a:pt x="3471575" y="833120"/>
                    <a:pt x="3465209" y="848360"/>
                  </a:cubicBezTo>
                  <a:cubicBezTo>
                    <a:pt x="3458843" y="862330"/>
                    <a:pt x="3452478" y="877570"/>
                    <a:pt x="3446112" y="890270"/>
                  </a:cubicBezTo>
                  <a:cubicBezTo>
                    <a:pt x="3433381" y="916940"/>
                    <a:pt x="3419588" y="943610"/>
                    <a:pt x="3404736" y="967740"/>
                  </a:cubicBezTo>
                  <a:cubicBezTo>
                    <a:pt x="3376091" y="1017270"/>
                    <a:pt x="3345323" y="1062990"/>
                    <a:pt x="3311373" y="1104900"/>
                  </a:cubicBezTo>
                  <a:cubicBezTo>
                    <a:pt x="3302886" y="1115060"/>
                    <a:pt x="3294398" y="1125220"/>
                    <a:pt x="3285911" y="1136650"/>
                  </a:cubicBezTo>
                  <a:lnTo>
                    <a:pt x="3259388" y="1167130"/>
                  </a:lnTo>
                  <a:cubicBezTo>
                    <a:pt x="3255144" y="1172210"/>
                    <a:pt x="3249839" y="1177290"/>
                    <a:pt x="3246656" y="1181100"/>
                  </a:cubicBezTo>
                  <a:lnTo>
                    <a:pt x="3233925" y="1193800"/>
                  </a:lnTo>
                  <a:cubicBezTo>
                    <a:pt x="3225438" y="1202690"/>
                    <a:pt x="3218011" y="1210310"/>
                    <a:pt x="3209524" y="1217930"/>
                  </a:cubicBezTo>
                  <a:cubicBezTo>
                    <a:pt x="3142685" y="1281430"/>
                    <a:pt x="3070541" y="1336040"/>
                    <a:pt x="2995214" y="1381760"/>
                  </a:cubicBezTo>
                  <a:cubicBezTo>
                    <a:pt x="2957021" y="1404620"/>
                    <a:pt x="2918827" y="1424940"/>
                    <a:pt x="2879573" y="1442720"/>
                  </a:cubicBezTo>
                  <a:cubicBezTo>
                    <a:pt x="2840318" y="1460500"/>
                    <a:pt x="2800002" y="1475740"/>
                    <a:pt x="2758626" y="1489710"/>
                  </a:cubicBezTo>
                  <a:cubicBezTo>
                    <a:pt x="2738468" y="1496060"/>
                    <a:pt x="2717250" y="1502410"/>
                    <a:pt x="2697092" y="1507490"/>
                  </a:cubicBezTo>
                  <a:lnTo>
                    <a:pt x="2665264" y="1515110"/>
                  </a:lnTo>
                  <a:lnTo>
                    <a:pt x="2634496" y="1521460"/>
                  </a:lnTo>
                  <a:cubicBezTo>
                    <a:pt x="2614339" y="1525270"/>
                    <a:pt x="2593120" y="1529080"/>
                    <a:pt x="2572962" y="1531620"/>
                  </a:cubicBezTo>
                  <a:cubicBezTo>
                    <a:pt x="2552804" y="1534160"/>
                    <a:pt x="2531586" y="1537970"/>
                    <a:pt x="2512489" y="1539240"/>
                  </a:cubicBezTo>
                  <a:cubicBezTo>
                    <a:pt x="2431858" y="1546860"/>
                    <a:pt x="2354409" y="1546860"/>
                    <a:pt x="2281205" y="1543050"/>
                  </a:cubicBezTo>
                  <a:cubicBezTo>
                    <a:pt x="2208000" y="1539240"/>
                    <a:pt x="2137979" y="1531620"/>
                    <a:pt x="2072201" y="1525270"/>
                  </a:cubicBezTo>
                  <a:cubicBezTo>
                    <a:pt x="2056287" y="1521460"/>
                    <a:pt x="2045677" y="1521460"/>
                    <a:pt x="2038251" y="1524000"/>
                  </a:cubicBezTo>
                  <a:cubicBezTo>
                    <a:pt x="2030824" y="1526540"/>
                    <a:pt x="2025519" y="1531620"/>
                    <a:pt x="2020215" y="1536700"/>
                  </a:cubicBezTo>
                  <a:cubicBezTo>
                    <a:pt x="2009605" y="1546860"/>
                    <a:pt x="1998996" y="1558290"/>
                    <a:pt x="1968229" y="1548130"/>
                  </a:cubicBezTo>
                  <a:lnTo>
                    <a:pt x="1944888" y="1540510"/>
                  </a:lnTo>
                  <a:lnTo>
                    <a:pt x="1922609" y="1532890"/>
                  </a:lnTo>
                  <a:cubicBezTo>
                    <a:pt x="1907756" y="1527810"/>
                    <a:pt x="1892902" y="1522730"/>
                    <a:pt x="1879110" y="1517650"/>
                  </a:cubicBezTo>
                  <a:cubicBezTo>
                    <a:pt x="1899268" y="1562100"/>
                    <a:pt x="1862135" y="1584960"/>
                    <a:pt x="1833490" y="1574800"/>
                  </a:cubicBezTo>
                  <a:cubicBezTo>
                    <a:pt x="1817576" y="1570990"/>
                    <a:pt x="1801662" y="1567180"/>
                    <a:pt x="1784687" y="1563370"/>
                  </a:cubicBezTo>
                  <a:cubicBezTo>
                    <a:pt x="1768773" y="1559560"/>
                    <a:pt x="1753920" y="1555750"/>
                    <a:pt x="1738006" y="1551940"/>
                  </a:cubicBezTo>
                  <a:lnTo>
                    <a:pt x="1652070" y="1529080"/>
                  </a:lnTo>
                  <a:cubicBezTo>
                    <a:pt x="1597962" y="1515110"/>
                    <a:pt x="1549159" y="1501140"/>
                    <a:pt x="1507783" y="1489710"/>
                  </a:cubicBezTo>
                  <a:cubicBezTo>
                    <a:pt x="1466406" y="1477010"/>
                    <a:pt x="1433517" y="1466850"/>
                    <a:pt x="1406994" y="1454150"/>
                  </a:cubicBezTo>
                  <a:cubicBezTo>
                    <a:pt x="1380471" y="1441450"/>
                    <a:pt x="1362435" y="1428750"/>
                    <a:pt x="1346521" y="1409700"/>
                  </a:cubicBezTo>
                  <a:cubicBezTo>
                    <a:pt x="1340155" y="1404620"/>
                    <a:pt x="1335911" y="1400810"/>
                    <a:pt x="1329546" y="1395730"/>
                  </a:cubicBezTo>
                  <a:cubicBezTo>
                    <a:pt x="1324241" y="1391920"/>
                    <a:pt x="1318936" y="1388110"/>
                    <a:pt x="1313632" y="1385570"/>
                  </a:cubicBezTo>
                  <a:cubicBezTo>
                    <a:pt x="1301961" y="1380490"/>
                    <a:pt x="1287108" y="1377950"/>
                    <a:pt x="1270133" y="1383030"/>
                  </a:cubicBezTo>
                  <a:cubicBezTo>
                    <a:pt x="1273316" y="1400810"/>
                    <a:pt x="1270133" y="1402080"/>
                    <a:pt x="1264829" y="1405890"/>
                  </a:cubicBezTo>
                  <a:cubicBezTo>
                    <a:pt x="1260585" y="1409700"/>
                    <a:pt x="1255280" y="1416050"/>
                    <a:pt x="1248914" y="1409700"/>
                  </a:cubicBezTo>
                  <a:cubicBezTo>
                    <a:pt x="1244671" y="1393190"/>
                    <a:pt x="1244671" y="1393190"/>
                    <a:pt x="1239366" y="1376680"/>
                  </a:cubicBezTo>
                  <a:cubicBezTo>
                    <a:pt x="1237244" y="1367790"/>
                    <a:pt x="1233000" y="1365250"/>
                    <a:pt x="1228757" y="1365250"/>
                  </a:cubicBezTo>
                  <a:cubicBezTo>
                    <a:pt x="1224513" y="1363980"/>
                    <a:pt x="1219208" y="1366520"/>
                    <a:pt x="1214965" y="1369060"/>
                  </a:cubicBezTo>
                  <a:lnTo>
                    <a:pt x="1204355" y="1336040"/>
                  </a:lnTo>
                  <a:cubicBezTo>
                    <a:pt x="1200111" y="1342390"/>
                    <a:pt x="1195868" y="1346200"/>
                    <a:pt x="1190563" y="1348740"/>
                  </a:cubicBezTo>
                  <a:cubicBezTo>
                    <a:pt x="1185258" y="1351280"/>
                    <a:pt x="1178893" y="1352550"/>
                    <a:pt x="1173588" y="1355090"/>
                  </a:cubicBezTo>
                  <a:cubicBezTo>
                    <a:pt x="1168283" y="1357630"/>
                    <a:pt x="1161918" y="1360170"/>
                    <a:pt x="1157674" y="1365250"/>
                  </a:cubicBezTo>
                  <a:cubicBezTo>
                    <a:pt x="1153430" y="1370330"/>
                    <a:pt x="1140699" y="1374140"/>
                    <a:pt x="1133273" y="1357630"/>
                  </a:cubicBezTo>
                  <a:cubicBezTo>
                    <a:pt x="1132212" y="1363980"/>
                    <a:pt x="1130090" y="1366520"/>
                    <a:pt x="1125846" y="1369060"/>
                  </a:cubicBezTo>
                  <a:cubicBezTo>
                    <a:pt x="1122663" y="1371600"/>
                    <a:pt x="1117359" y="1372870"/>
                    <a:pt x="1113115" y="1375410"/>
                  </a:cubicBezTo>
                  <a:cubicBezTo>
                    <a:pt x="1104627" y="1379220"/>
                    <a:pt x="1096140" y="1386840"/>
                    <a:pt x="1099323" y="1404620"/>
                  </a:cubicBezTo>
                  <a:cubicBezTo>
                    <a:pt x="1090835" y="1390650"/>
                    <a:pt x="1090835" y="1390650"/>
                    <a:pt x="1082348" y="1375410"/>
                  </a:cubicBezTo>
                  <a:cubicBezTo>
                    <a:pt x="1090835" y="1389380"/>
                    <a:pt x="1099323" y="1404620"/>
                    <a:pt x="1089774" y="1413510"/>
                  </a:cubicBezTo>
                  <a:cubicBezTo>
                    <a:pt x="1082348" y="1419860"/>
                    <a:pt x="1077043" y="1427480"/>
                    <a:pt x="1071738" y="1433830"/>
                  </a:cubicBezTo>
                  <a:cubicBezTo>
                    <a:pt x="1067495" y="1440180"/>
                    <a:pt x="1064312" y="1446530"/>
                    <a:pt x="1063251" y="1451610"/>
                  </a:cubicBezTo>
                  <a:cubicBezTo>
                    <a:pt x="1061129" y="1456690"/>
                    <a:pt x="1060068" y="1460500"/>
                    <a:pt x="1060068" y="1463040"/>
                  </a:cubicBezTo>
                  <a:lnTo>
                    <a:pt x="1060068" y="1466850"/>
                  </a:lnTo>
                  <a:cubicBezTo>
                    <a:pt x="1045215" y="1482090"/>
                    <a:pt x="1020813" y="1504950"/>
                    <a:pt x="999595" y="1525270"/>
                  </a:cubicBezTo>
                  <a:cubicBezTo>
                    <a:pt x="994290" y="1530350"/>
                    <a:pt x="988985" y="1535430"/>
                    <a:pt x="983681" y="1539240"/>
                  </a:cubicBezTo>
                  <a:cubicBezTo>
                    <a:pt x="978376" y="1543050"/>
                    <a:pt x="974132" y="1546860"/>
                    <a:pt x="969888" y="1550670"/>
                  </a:cubicBezTo>
                  <a:cubicBezTo>
                    <a:pt x="961401" y="1555750"/>
                    <a:pt x="955035" y="1559560"/>
                    <a:pt x="951853" y="1557020"/>
                  </a:cubicBezTo>
                  <a:cubicBezTo>
                    <a:pt x="948670" y="1577340"/>
                    <a:pt x="935939" y="1582420"/>
                    <a:pt x="923207" y="1588770"/>
                  </a:cubicBezTo>
                  <a:cubicBezTo>
                    <a:pt x="910476" y="1595120"/>
                    <a:pt x="897745" y="1602740"/>
                    <a:pt x="894562" y="1624330"/>
                  </a:cubicBezTo>
                  <a:cubicBezTo>
                    <a:pt x="875465" y="1610360"/>
                    <a:pt x="861673" y="1587500"/>
                    <a:pt x="846820" y="1569720"/>
                  </a:cubicBezTo>
                  <a:cubicBezTo>
                    <a:pt x="831967" y="1551940"/>
                    <a:pt x="817114" y="1539240"/>
                    <a:pt x="794834" y="1548130"/>
                  </a:cubicBezTo>
                  <a:cubicBezTo>
                    <a:pt x="775737" y="1559560"/>
                    <a:pt x="743909" y="1570990"/>
                    <a:pt x="706776" y="1582420"/>
                  </a:cubicBezTo>
                  <a:cubicBezTo>
                    <a:pt x="688741" y="1588770"/>
                    <a:pt x="668583" y="1593850"/>
                    <a:pt x="647364" y="1600200"/>
                  </a:cubicBezTo>
                  <a:lnTo>
                    <a:pt x="631450" y="1604010"/>
                  </a:lnTo>
                  <a:cubicBezTo>
                    <a:pt x="629328" y="1605280"/>
                    <a:pt x="626145" y="1605280"/>
                    <a:pt x="624023" y="1606550"/>
                  </a:cubicBezTo>
                  <a:lnTo>
                    <a:pt x="620841" y="1606550"/>
                  </a:lnTo>
                  <a:cubicBezTo>
                    <a:pt x="640999" y="1619250"/>
                    <a:pt x="535966" y="1555750"/>
                    <a:pt x="469127" y="1516380"/>
                  </a:cubicBezTo>
                  <a:cubicBezTo>
                    <a:pt x="461700" y="1515110"/>
                    <a:pt x="446847" y="1513840"/>
                    <a:pt x="434116" y="1515110"/>
                  </a:cubicBezTo>
                  <a:cubicBezTo>
                    <a:pt x="430933" y="1515110"/>
                    <a:pt x="426690" y="1516380"/>
                    <a:pt x="423507" y="1516380"/>
                  </a:cubicBezTo>
                  <a:lnTo>
                    <a:pt x="426690" y="1515110"/>
                  </a:lnTo>
                  <a:lnTo>
                    <a:pt x="424568" y="1515110"/>
                  </a:lnTo>
                  <a:cubicBezTo>
                    <a:pt x="418202" y="1513840"/>
                    <a:pt x="410776" y="1504950"/>
                    <a:pt x="406532" y="1494790"/>
                  </a:cubicBezTo>
                  <a:lnTo>
                    <a:pt x="403349" y="1487170"/>
                  </a:lnTo>
                  <a:cubicBezTo>
                    <a:pt x="403349" y="1494790"/>
                    <a:pt x="402288" y="1502410"/>
                    <a:pt x="402288" y="1512570"/>
                  </a:cubicBezTo>
                  <a:cubicBezTo>
                    <a:pt x="402288" y="1504950"/>
                    <a:pt x="403349" y="1496060"/>
                    <a:pt x="403349" y="1487170"/>
                  </a:cubicBezTo>
                  <a:cubicBezTo>
                    <a:pt x="402288" y="1483360"/>
                    <a:pt x="401227" y="1479550"/>
                    <a:pt x="400166" y="1477010"/>
                  </a:cubicBezTo>
                  <a:cubicBezTo>
                    <a:pt x="399105" y="1470660"/>
                    <a:pt x="398044" y="1461770"/>
                    <a:pt x="396983" y="1454150"/>
                  </a:cubicBezTo>
                  <a:cubicBezTo>
                    <a:pt x="393801" y="1422400"/>
                    <a:pt x="391679" y="1391920"/>
                    <a:pt x="388496" y="1363980"/>
                  </a:cubicBezTo>
                  <a:cubicBezTo>
                    <a:pt x="386374" y="1337310"/>
                    <a:pt x="384252" y="1315720"/>
                    <a:pt x="381069" y="1304290"/>
                  </a:cubicBezTo>
                  <a:cubicBezTo>
                    <a:pt x="387435" y="1291590"/>
                    <a:pt x="375765" y="1245870"/>
                    <a:pt x="357729" y="1197610"/>
                  </a:cubicBezTo>
                  <a:cubicBezTo>
                    <a:pt x="339693" y="1149350"/>
                    <a:pt x="315291" y="1098550"/>
                    <a:pt x="290890" y="1078230"/>
                  </a:cubicBezTo>
                  <a:cubicBezTo>
                    <a:pt x="307865" y="1049020"/>
                    <a:pt x="324840" y="1021080"/>
                    <a:pt x="313169" y="1010920"/>
                  </a:cubicBezTo>
                  <a:cubicBezTo>
                    <a:pt x="289829" y="989330"/>
                    <a:pt x="254818" y="1016000"/>
                    <a:pt x="221929" y="1055370"/>
                  </a:cubicBezTo>
                  <a:cubicBezTo>
                    <a:pt x="189040" y="1094740"/>
                    <a:pt x="158273" y="1146810"/>
                    <a:pt x="137054" y="1174750"/>
                  </a:cubicBezTo>
                  <a:cubicBezTo>
                    <a:pt x="97800" y="1183640"/>
                    <a:pt x="60667" y="1117600"/>
                    <a:pt x="52179" y="1065530"/>
                  </a:cubicBezTo>
                  <a:cubicBezTo>
                    <a:pt x="52179" y="1065530"/>
                    <a:pt x="46875" y="1052830"/>
                    <a:pt x="39448" y="1032510"/>
                  </a:cubicBezTo>
                  <a:cubicBezTo>
                    <a:pt x="32022" y="1010920"/>
                    <a:pt x="22473" y="981710"/>
                    <a:pt x="16107" y="946150"/>
                  </a:cubicBezTo>
                  <a:cubicBezTo>
                    <a:pt x="1270" y="876300"/>
                    <a:pt x="0" y="783590"/>
                    <a:pt x="40509" y="708660"/>
                  </a:cubicBezTo>
                  <a:cubicBezTo>
                    <a:pt x="79764" y="633730"/>
                    <a:pt x="126445" y="556260"/>
                    <a:pt x="181613" y="481330"/>
                  </a:cubicBezTo>
                  <a:cubicBezTo>
                    <a:pt x="236782" y="406400"/>
                    <a:pt x="301499" y="332740"/>
                    <a:pt x="372582" y="266700"/>
                  </a:cubicBezTo>
                  <a:cubicBezTo>
                    <a:pt x="444725" y="200660"/>
                    <a:pt x="523235" y="143510"/>
                    <a:pt x="603866" y="97790"/>
                  </a:cubicBezTo>
                  <a:cubicBezTo>
                    <a:pt x="685558" y="52070"/>
                    <a:pt x="769372" y="19050"/>
                    <a:pt x="851064" y="0"/>
                  </a:cubicBezTo>
                  <a:cubicBezTo>
                    <a:pt x="873343" y="0"/>
                    <a:pt x="906232" y="1270"/>
                    <a:pt x="939121" y="5080"/>
                  </a:cubicBezTo>
                  <a:cubicBezTo>
                    <a:pt x="955036" y="6350"/>
                    <a:pt x="972010" y="8890"/>
                    <a:pt x="986864" y="10160"/>
                  </a:cubicBezTo>
                  <a:cubicBezTo>
                    <a:pt x="1001717" y="11430"/>
                    <a:pt x="1015509" y="13970"/>
                    <a:pt x="1026118" y="15240"/>
                  </a:cubicBezTo>
                  <a:cubicBezTo>
                    <a:pt x="1108871" y="8890"/>
                    <a:pt x="1192685" y="8890"/>
                    <a:pt x="1277560" y="15240"/>
                  </a:cubicBezTo>
                  <a:cubicBezTo>
                    <a:pt x="1362435" y="21590"/>
                    <a:pt x="1444127" y="36830"/>
                    <a:pt x="1519453" y="55880"/>
                  </a:cubicBezTo>
                  <a:cubicBezTo>
                    <a:pt x="1671167" y="93980"/>
                    <a:pt x="1801662" y="149860"/>
                    <a:pt x="1914121" y="201930"/>
                  </a:cubicBezTo>
                  <a:cubicBezTo>
                    <a:pt x="1970351" y="228600"/>
                    <a:pt x="2023398" y="254000"/>
                    <a:pt x="2071140" y="278130"/>
                  </a:cubicBezTo>
                  <a:cubicBezTo>
                    <a:pt x="2115699" y="300990"/>
                    <a:pt x="2160258" y="322580"/>
                    <a:pt x="2204818" y="345440"/>
                  </a:cubicBezTo>
                  <a:cubicBezTo>
                    <a:pt x="2284388" y="384810"/>
                    <a:pt x="2352288" y="416560"/>
                    <a:pt x="2408517" y="441960"/>
                  </a:cubicBezTo>
                  <a:cubicBezTo>
                    <a:pt x="2420188" y="441960"/>
                    <a:pt x="2432919" y="441960"/>
                    <a:pt x="2443528" y="440690"/>
                  </a:cubicBezTo>
                  <a:lnTo>
                    <a:pt x="2459442" y="440690"/>
                  </a:lnTo>
                  <a:cubicBezTo>
                    <a:pt x="2463686" y="440690"/>
                    <a:pt x="2468991" y="441960"/>
                    <a:pt x="2472173" y="443230"/>
                  </a:cubicBezTo>
                  <a:cubicBezTo>
                    <a:pt x="2479600" y="445770"/>
                    <a:pt x="2485966" y="450850"/>
                    <a:pt x="2489149" y="458470"/>
                  </a:cubicBezTo>
                  <a:cubicBezTo>
                    <a:pt x="2494453" y="468630"/>
                    <a:pt x="2499758" y="477520"/>
                    <a:pt x="2506123" y="487680"/>
                  </a:cubicBezTo>
                  <a:cubicBezTo>
                    <a:pt x="2512489" y="496570"/>
                    <a:pt x="2518855" y="504190"/>
                    <a:pt x="2525220" y="511810"/>
                  </a:cubicBezTo>
                  <a:cubicBezTo>
                    <a:pt x="2537951" y="525780"/>
                    <a:pt x="2552805" y="537210"/>
                    <a:pt x="2568719" y="542290"/>
                  </a:cubicBezTo>
                  <a:cubicBezTo>
                    <a:pt x="2599486" y="553720"/>
                    <a:pt x="2634497" y="546100"/>
                    <a:pt x="2661020" y="516890"/>
                  </a:cubicBezTo>
                  <a:cubicBezTo>
                    <a:pt x="2675873" y="547370"/>
                    <a:pt x="2697092" y="553720"/>
                    <a:pt x="2718311" y="556260"/>
                  </a:cubicBezTo>
                  <a:cubicBezTo>
                    <a:pt x="2729981" y="551180"/>
                    <a:pt x="2741651" y="543560"/>
                    <a:pt x="2753321" y="533400"/>
                  </a:cubicBezTo>
                  <a:cubicBezTo>
                    <a:pt x="2756504" y="530860"/>
                    <a:pt x="2758626" y="528320"/>
                    <a:pt x="2761809" y="525780"/>
                  </a:cubicBezTo>
                  <a:cubicBezTo>
                    <a:pt x="2764992" y="523240"/>
                    <a:pt x="2766053" y="520700"/>
                    <a:pt x="2768175" y="518160"/>
                  </a:cubicBezTo>
                  <a:cubicBezTo>
                    <a:pt x="2772418" y="513080"/>
                    <a:pt x="2776662" y="508000"/>
                    <a:pt x="2779845" y="502920"/>
                  </a:cubicBezTo>
                  <a:cubicBezTo>
                    <a:pt x="2794698" y="481330"/>
                    <a:pt x="2804246" y="455930"/>
                    <a:pt x="2811673" y="439420"/>
                  </a:cubicBezTo>
                  <a:cubicBezTo>
                    <a:pt x="2812734" y="441960"/>
                    <a:pt x="2813795" y="444500"/>
                    <a:pt x="2813795" y="447040"/>
                  </a:cubicBezTo>
                  <a:cubicBezTo>
                    <a:pt x="2813795" y="449580"/>
                    <a:pt x="2814856" y="452120"/>
                    <a:pt x="2814856" y="453390"/>
                  </a:cubicBezTo>
                  <a:cubicBezTo>
                    <a:pt x="2814856" y="457200"/>
                    <a:pt x="2814856" y="462280"/>
                    <a:pt x="2813795" y="466090"/>
                  </a:cubicBezTo>
                  <a:cubicBezTo>
                    <a:pt x="2811673" y="473710"/>
                    <a:pt x="2808490" y="480060"/>
                    <a:pt x="2804246" y="486410"/>
                  </a:cubicBezTo>
                  <a:cubicBezTo>
                    <a:pt x="2806368" y="497840"/>
                    <a:pt x="2819099" y="500380"/>
                    <a:pt x="2831831" y="500380"/>
                  </a:cubicBezTo>
                  <a:cubicBezTo>
                    <a:pt x="2844562" y="501650"/>
                    <a:pt x="2858354" y="500380"/>
                    <a:pt x="2860476" y="513080"/>
                  </a:cubicBezTo>
                  <a:cubicBezTo>
                    <a:pt x="2857293" y="533400"/>
                    <a:pt x="2844562" y="554990"/>
                    <a:pt x="2827587" y="570230"/>
                  </a:cubicBezTo>
                  <a:cubicBezTo>
                    <a:pt x="2811673" y="585470"/>
                    <a:pt x="2791515" y="601980"/>
                    <a:pt x="2776662" y="614680"/>
                  </a:cubicBezTo>
                  <a:lnTo>
                    <a:pt x="2794698" y="642620"/>
                  </a:lnTo>
                  <a:cubicBezTo>
                    <a:pt x="2806368" y="632460"/>
                    <a:pt x="2816977" y="621030"/>
                    <a:pt x="2826526" y="610870"/>
                  </a:cubicBezTo>
                  <a:cubicBezTo>
                    <a:pt x="2835013" y="600710"/>
                    <a:pt x="2843501" y="591820"/>
                    <a:pt x="2850927" y="581660"/>
                  </a:cubicBezTo>
                  <a:cubicBezTo>
                    <a:pt x="2865780" y="561340"/>
                    <a:pt x="2880634" y="541020"/>
                    <a:pt x="2894426" y="514350"/>
                  </a:cubicBezTo>
                  <a:cubicBezTo>
                    <a:pt x="2914584" y="492760"/>
                    <a:pt x="2933680" y="481330"/>
                    <a:pt x="2950655" y="478790"/>
                  </a:cubicBezTo>
                  <a:cubicBezTo>
                    <a:pt x="2967630" y="474980"/>
                    <a:pt x="2981422" y="480060"/>
                    <a:pt x="2984605" y="495300"/>
                  </a:cubicBezTo>
                  <a:cubicBezTo>
                    <a:pt x="2983544" y="547370"/>
                    <a:pt x="2959143" y="603250"/>
                    <a:pt x="2925193" y="648970"/>
                  </a:cubicBezTo>
                  <a:cubicBezTo>
                    <a:pt x="2891243" y="693420"/>
                    <a:pt x="2847745" y="730250"/>
                    <a:pt x="2809551" y="759460"/>
                  </a:cubicBezTo>
                  <a:cubicBezTo>
                    <a:pt x="2828648" y="744220"/>
                    <a:pt x="2837135" y="758190"/>
                    <a:pt x="2845623" y="773430"/>
                  </a:cubicBezTo>
                  <a:cubicBezTo>
                    <a:pt x="2855171" y="765810"/>
                    <a:pt x="2811673" y="803910"/>
                    <a:pt x="2752261" y="839470"/>
                  </a:cubicBezTo>
                  <a:cubicBezTo>
                    <a:pt x="2692848" y="873760"/>
                    <a:pt x="2629192" y="899160"/>
                    <a:pt x="2558109" y="911860"/>
                  </a:cubicBezTo>
                  <a:lnTo>
                    <a:pt x="2562353" y="947420"/>
                  </a:lnTo>
                  <a:cubicBezTo>
                    <a:pt x="2579328" y="944880"/>
                    <a:pt x="2595242" y="941070"/>
                    <a:pt x="2612217" y="935990"/>
                  </a:cubicBezTo>
                  <a:cubicBezTo>
                    <a:pt x="2615400" y="953770"/>
                    <a:pt x="2621765" y="988060"/>
                    <a:pt x="2624948" y="1004570"/>
                  </a:cubicBezTo>
                  <a:cubicBezTo>
                    <a:pt x="2609034" y="1010920"/>
                    <a:pt x="2589937" y="1017270"/>
                    <a:pt x="2568719" y="1022350"/>
                  </a:cubicBezTo>
                  <a:cubicBezTo>
                    <a:pt x="2547500" y="1028700"/>
                    <a:pt x="2525220" y="1031240"/>
                    <a:pt x="2502941" y="1035050"/>
                  </a:cubicBezTo>
                  <a:cubicBezTo>
                    <a:pt x="2456259" y="1041400"/>
                    <a:pt x="2408517" y="1043940"/>
                    <a:pt x="2366080" y="1046480"/>
                  </a:cubicBezTo>
                  <a:cubicBezTo>
                    <a:pt x="2344861" y="1047750"/>
                    <a:pt x="2324704" y="1049020"/>
                    <a:pt x="2307728" y="1051560"/>
                  </a:cubicBezTo>
                  <a:cubicBezTo>
                    <a:pt x="2299241" y="1052830"/>
                    <a:pt x="2290753" y="1054100"/>
                    <a:pt x="2283327" y="1056640"/>
                  </a:cubicBezTo>
                  <a:cubicBezTo>
                    <a:pt x="2275900" y="1057910"/>
                    <a:pt x="2268474" y="1060450"/>
                    <a:pt x="2263169" y="1064260"/>
                  </a:cubicBezTo>
                  <a:cubicBezTo>
                    <a:pt x="2238768" y="1075690"/>
                    <a:pt x="2227097" y="1096010"/>
                    <a:pt x="2235585" y="1129030"/>
                  </a:cubicBezTo>
                  <a:cubicBezTo>
                    <a:pt x="2254682" y="1132840"/>
                    <a:pt x="2272718" y="1136650"/>
                    <a:pt x="2291814" y="1139190"/>
                  </a:cubicBezTo>
                  <a:cubicBezTo>
                    <a:pt x="2289693" y="1156970"/>
                    <a:pt x="2285449" y="1191260"/>
                    <a:pt x="2285449" y="1191260"/>
                  </a:cubicBezTo>
                  <a:cubicBezTo>
                    <a:pt x="2342739" y="1209040"/>
                    <a:pt x="2411700" y="1224280"/>
                    <a:pt x="2483844" y="1230630"/>
                  </a:cubicBezTo>
                  <a:lnTo>
                    <a:pt x="2511428" y="1231900"/>
                  </a:lnTo>
                  <a:lnTo>
                    <a:pt x="2566597" y="1231900"/>
                  </a:lnTo>
                  <a:cubicBezTo>
                    <a:pt x="2576145" y="1231900"/>
                    <a:pt x="2584633" y="1230630"/>
                    <a:pt x="2594181" y="1230630"/>
                  </a:cubicBezTo>
                  <a:cubicBezTo>
                    <a:pt x="2630253" y="1229360"/>
                    <a:pt x="2667386" y="1224280"/>
                    <a:pt x="2701336" y="1217930"/>
                  </a:cubicBezTo>
                  <a:cubicBezTo>
                    <a:pt x="2701336" y="1217930"/>
                    <a:pt x="2708762" y="1252220"/>
                    <a:pt x="2713006" y="1268730"/>
                  </a:cubicBezTo>
                  <a:cubicBezTo>
                    <a:pt x="2679056" y="1278890"/>
                    <a:pt x="2642984" y="1289050"/>
                    <a:pt x="2607973" y="1294130"/>
                  </a:cubicBezTo>
                  <a:cubicBezTo>
                    <a:pt x="2634497" y="1290320"/>
                    <a:pt x="2656776" y="1287780"/>
                    <a:pt x="2675873" y="1287780"/>
                  </a:cubicBezTo>
                  <a:cubicBezTo>
                    <a:pt x="2685422" y="1287780"/>
                    <a:pt x="2694970" y="1287780"/>
                    <a:pt x="2703457" y="1289050"/>
                  </a:cubicBezTo>
                  <a:cubicBezTo>
                    <a:pt x="2711945" y="1290320"/>
                    <a:pt x="2719372" y="1291590"/>
                    <a:pt x="2727859" y="1292860"/>
                  </a:cubicBezTo>
                  <a:cubicBezTo>
                    <a:pt x="2742712" y="1296670"/>
                    <a:pt x="2755443" y="1299210"/>
                    <a:pt x="2768175" y="1303020"/>
                  </a:cubicBezTo>
                  <a:cubicBezTo>
                    <a:pt x="2779845" y="1306830"/>
                    <a:pt x="2790454" y="1309370"/>
                    <a:pt x="2801064" y="1309370"/>
                  </a:cubicBezTo>
                  <a:cubicBezTo>
                    <a:pt x="2863659" y="1320800"/>
                    <a:pt x="2959143" y="1285240"/>
                    <a:pt x="3054627" y="1212850"/>
                  </a:cubicBezTo>
                  <a:cubicBezTo>
                    <a:pt x="3079029" y="1195070"/>
                    <a:pt x="3102369" y="1174750"/>
                    <a:pt x="3125710" y="1153160"/>
                  </a:cubicBezTo>
                  <a:cubicBezTo>
                    <a:pt x="3137380" y="1143000"/>
                    <a:pt x="3149050" y="1131570"/>
                    <a:pt x="3160721" y="1120140"/>
                  </a:cubicBezTo>
                  <a:cubicBezTo>
                    <a:pt x="3166025" y="1113790"/>
                    <a:pt x="3172391" y="1108710"/>
                    <a:pt x="3177696" y="1102360"/>
                  </a:cubicBezTo>
                  <a:cubicBezTo>
                    <a:pt x="3183000" y="1096010"/>
                    <a:pt x="3189366" y="1090930"/>
                    <a:pt x="3195732" y="1083310"/>
                  </a:cubicBezTo>
                  <a:cubicBezTo>
                    <a:pt x="3246657" y="1028700"/>
                    <a:pt x="3292277" y="967740"/>
                    <a:pt x="3334714" y="902970"/>
                  </a:cubicBezTo>
                  <a:cubicBezTo>
                    <a:pt x="3341080" y="891540"/>
                    <a:pt x="3347446" y="883920"/>
                    <a:pt x="3353811" y="880110"/>
                  </a:cubicBezTo>
                  <a:cubicBezTo>
                    <a:pt x="3360177" y="875030"/>
                    <a:pt x="3365481" y="873760"/>
                    <a:pt x="3370786" y="873760"/>
                  </a:cubicBezTo>
                  <a:cubicBezTo>
                    <a:pt x="3381395" y="873760"/>
                    <a:pt x="3390944" y="880110"/>
                    <a:pt x="3397309" y="885190"/>
                  </a:cubicBezTo>
                  <a:cubicBezTo>
                    <a:pt x="3420650" y="833120"/>
                    <a:pt x="3440808" y="781050"/>
                    <a:pt x="3459904" y="727710"/>
                  </a:cubicBezTo>
                  <a:cubicBezTo>
                    <a:pt x="3464149" y="713740"/>
                    <a:pt x="3469453" y="699770"/>
                    <a:pt x="3473697" y="685800"/>
                  </a:cubicBezTo>
                  <a:cubicBezTo>
                    <a:pt x="3475818" y="679450"/>
                    <a:pt x="3477940" y="671830"/>
                    <a:pt x="3480062" y="665480"/>
                  </a:cubicBezTo>
                  <a:cubicBezTo>
                    <a:pt x="3482184" y="657860"/>
                    <a:pt x="3484306" y="651510"/>
                    <a:pt x="3486428" y="643890"/>
                  </a:cubicBezTo>
                  <a:cubicBezTo>
                    <a:pt x="3490672" y="628650"/>
                    <a:pt x="3494916" y="614680"/>
                    <a:pt x="3499159" y="600710"/>
                  </a:cubicBezTo>
                  <a:cubicBezTo>
                    <a:pt x="3503403" y="585470"/>
                    <a:pt x="3506586" y="570230"/>
                    <a:pt x="3509769" y="553720"/>
                  </a:cubicBezTo>
                  <a:lnTo>
                    <a:pt x="3515073" y="529590"/>
                  </a:lnTo>
                  <a:cubicBezTo>
                    <a:pt x="3517195" y="521970"/>
                    <a:pt x="3518256" y="513080"/>
                    <a:pt x="3519317" y="504190"/>
                  </a:cubicBezTo>
                  <a:cubicBezTo>
                    <a:pt x="3522500" y="487680"/>
                    <a:pt x="3524622" y="471170"/>
                    <a:pt x="3526744" y="453390"/>
                  </a:cubicBezTo>
                  <a:cubicBezTo>
                    <a:pt x="3528865" y="440690"/>
                    <a:pt x="3543285" y="582930"/>
                    <a:pt x="3539475" y="601980"/>
                  </a:cubicBezTo>
                  <a:close/>
                  <a:moveTo>
                    <a:pt x="455335" y="1503680"/>
                  </a:moveTo>
                  <a:lnTo>
                    <a:pt x="417141" y="1480820"/>
                  </a:lnTo>
                  <a:cubicBezTo>
                    <a:pt x="419263" y="1482090"/>
                    <a:pt x="429872" y="1488440"/>
                    <a:pt x="454274" y="1502410"/>
                  </a:cubicBezTo>
                  <a:cubicBezTo>
                    <a:pt x="455335" y="1502410"/>
                    <a:pt x="455335" y="1502410"/>
                    <a:pt x="455335" y="1503680"/>
                  </a:cubicBezTo>
                  <a:close/>
                  <a:moveTo>
                    <a:pt x="415019" y="1515110"/>
                  </a:moveTo>
                  <a:cubicBezTo>
                    <a:pt x="412897" y="1516380"/>
                    <a:pt x="411836" y="1516380"/>
                    <a:pt x="410775" y="1516380"/>
                  </a:cubicBezTo>
                  <a:cubicBezTo>
                    <a:pt x="409715" y="1516380"/>
                    <a:pt x="409715" y="1517650"/>
                    <a:pt x="408654" y="1517650"/>
                  </a:cubicBezTo>
                  <a:cubicBezTo>
                    <a:pt x="412897" y="1515110"/>
                    <a:pt x="418202" y="1513840"/>
                    <a:pt x="423507" y="1512570"/>
                  </a:cubicBezTo>
                  <a:lnTo>
                    <a:pt x="420324" y="1512570"/>
                  </a:lnTo>
                  <a:cubicBezTo>
                    <a:pt x="419263" y="1513840"/>
                    <a:pt x="417141" y="1513840"/>
                    <a:pt x="415019" y="1515110"/>
                  </a:cubicBezTo>
                  <a:close/>
                  <a:moveTo>
                    <a:pt x="402288" y="1522730"/>
                  </a:moveTo>
                  <a:lnTo>
                    <a:pt x="402288" y="1513840"/>
                  </a:lnTo>
                  <a:lnTo>
                    <a:pt x="402288" y="1520190"/>
                  </a:lnTo>
                  <a:lnTo>
                    <a:pt x="402288" y="1517650"/>
                  </a:lnTo>
                  <a:lnTo>
                    <a:pt x="402288" y="1522730"/>
                  </a:lnTo>
                  <a:cubicBezTo>
                    <a:pt x="402288" y="1524000"/>
                    <a:pt x="401227" y="1524000"/>
                    <a:pt x="402288" y="1522730"/>
                  </a:cubicBezTo>
                  <a:cubicBezTo>
                    <a:pt x="401227" y="1524000"/>
                    <a:pt x="402288" y="1524000"/>
                    <a:pt x="402288" y="1522730"/>
                  </a:cubicBezTo>
                  <a:cubicBezTo>
                    <a:pt x="401227" y="1535430"/>
                    <a:pt x="401227" y="1544320"/>
                    <a:pt x="401227" y="1546860"/>
                  </a:cubicBezTo>
                  <a:cubicBezTo>
                    <a:pt x="401227" y="1545590"/>
                    <a:pt x="401227" y="1537970"/>
                    <a:pt x="402288" y="1522730"/>
                  </a:cubicBezTo>
                  <a:cubicBezTo>
                    <a:pt x="402288" y="1522730"/>
                    <a:pt x="403349" y="1521460"/>
                    <a:pt x="404410" y="1521460"/>
                  </a:cubicBezTo>
                  <a:lnTo>
                    <a:pt x="405471" y="1521460"/>
                  </a:lnTo>
                  <a:cubicBezTo>
                    <a:pt x="403349" y="1521460"/>
                    <a:pt x="402288" y="1522730"/>
                    <a:pt x="402288" y="1522730"/>
                  </a:cubicBezTo>
                  <a:close/>
                </a:path>
              </a:pathLst>
            </a:custGeom>
            <a:blipFill>
              <a:blip r:embed="rId4"/>
              <a:stretch>
                <a:fillRect l="0" t="-15891" r="-9846" b="-1846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27541" y="404478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4926" y="2796967"/>
            <a:ext cx="1584898" cy="1569049"/>
          </a:xfrm>
          <a:custGeom>
            <a:avLst/>
            <a:gdLst/>
            <a:ahLst/>
            <a:cxnLst/>
            <a:rect r="r" b="b" t="t" l="l"/>
            <a:pathLst>
              <a:path h="1569049" w="1584898">
                <a:moveTo>
                  <a:pt x="0" y="0"/>
                </a:moveTo>
                <a:lnTo>
                  <a:pt x="1584898" y="0"/>
                </a:lnTo>
                <a:lnTo>
                  <a:pt x="1584898" y="1569048"/>
                </a:lnTo>
                <a:lnTo>
                  <a:pt x="0" y="15690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3114" y="3111353"/>
            <a:ext cx="713752" cy="713752"/>
          </a:xfrm>
          <a:custGeom>
            <a:avLst/>
            <a:gdLst/>
            <a:ahLst/>
            <a:cxnLst/>
            <a:rect r="r" b="b" t="t" l="l"/>
            <a:pathLst>
              <a:path h="713752" w="713752">
                <a:moveTo>
                  <a:pt x="0" y="0"/>
                </a:moveTo>
                <a:lnTo>
                  <a:pt x="713753" y="0"/>
                </a:lnTo>
                <a:lnTo>
                  <a:pt x="713753" y="713753"/>
                </a:lnTo>
                <a:lnTo>
                  <a:pt x="0" y="7137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4196" y="4943315"/>
            <a:ext cx="706358" cy="706358"/>
          </a:xfrm>
          <a:custGeom>
            <a:avLst/>
            <a:gdLst/>
            <a:ahLst/>
            <a:cxnLst/>
            <a:rect r="r" b="b" t="t" l="l"/>
            <a:pathLst>
              <a:path h="706358" w="706358">
                <a:moveTo>
                  <a:pt x="0" y="0"/>
                </a:moveTo>
                <a:lnTo>
                  <a:pt x="706358" y="0"/>
                </a:lnTo>
                <a:lnTo>
                  <a:pt x="706358" y="706359"/>
                </a:lnTo>
                <a:lnTo>
                  <a:pt x="0" y="706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8184" y="798416"/>
            <a:ext cx="6536482" cy="171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HOW DID YOU GET THE 650 EUROS?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4851" y="4880365"/>
            <a:ext cx="8226738" cy="1790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902" indent="-364451" lvl="1">
              <a:lnSpc>
                <a:spcPts val="4726"/>
              </a:lnSpc>
              <a:buFont typeface="Arial"/>
              <a:buChar char="•"/>
            </a:pPr>
            <a:r>
              <a:rPr lang="en-US" sz="3376">
                <a:solidFill>
                  <a:srgbClr val="000000"/>
                </a:solidFill>
                <a:latin typeface="Lilita One"/>
              </a:rPr>
              <a:t>THEY OFFERED THE COMPANY'S SERVICES</a:t>
            </a:r>
          </a:p>
          <a:p>
            <a:pPr algn="l" marL="728902" indent="-364451" lvl="1">
              <a:lnSpc>
                <a:spcPts val="4726"/>
              </a:lnSpc>
              <a:buFont typeface="Arial"/>
              <a:buChar char="•"/>
            </a:pPr>
            <a:r>
              <a:rPr lang="en-US" sz="3376">
                <a:solidFill>
                  <a:srgbClr val="000000"/>
                </a:solidFill>
                <a:latin typeface="Lilita One"/>
              </a:rPr>
              <a:t>Summer </a:t>
            </a:r>
            <a:r>
              <a:rPr lang="en-US" sz="3376">
                <a:solidFill>
                  <a:srgbClr val="D4A276"/>
                </a:solidFill>
                <a:latin typeface="Lilita One"/>
              </a:rPr>
              <a:t>courses</a:t>
            </a:r>
            <a:r>
              <a:rPr lang="en-US" sz="3376">
                <a:solidFill>
                  <a:srgbClr val="000000"/>
                </a:solidFill>
                <a:latin typeface="Lilita One"/>
              </a:rPr>
              <a:t> and </a:t>
            </a:r>
            <a:r>
              <a:rPr lang="en-US" sz="3376">
                <a:solidFill>
                  <a:srgbClr val="D4A276"/>
                </a:solidFill>
                <a:latin typeface="Lilita One"/>
              </a:rPr>
              <a:t>training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9466068" y="3903012"/>
            <a:ext cx="15904454" cy="3470063"/>
          </a:xfrm>
          <a:custGeom>
            <a:avLst/>
            <a:gdLst/>
            <a:ahLst/>
            <a:cxnLst/>
            <a:rect r="r" b="b" t="t" l="l"/>
            <a:pathLst>
              <a:path h="3470063" w="15904454">
                <a:moveTo>
                  <a:pt x="0" y="0"/>
                </a:moveTo>
                <a:lnTo>
                  <a:pt x="15904454" y="0"/>
                </a:lnTo>
                <a:lnTo>
                  <a:pt x="15904454" y="3470062"/>
                </a:lnTo>
                <a:lnTo>
                  <a:pt x="0" y="347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715933"/>
            <a:ext cx="12661351" cy="2855135"/>
          </a:xfrm>
          <a:custGeom>
            <a:avLst/>
            <a:gdLst/>
            <a:ahLst/>
            <a:cxnLst/>
            <a:rect r="r" b="b" t="t" l="l"/>
            <a:pathLst>
              <a:path h="2855135" w="12661351">
                <a:moveTo>
                  <a:pt x="0" y="0"/>
                </a:moveTo>
                <a:lnTo>
                  <a:pt x="12661351" y="0"/>
                </a:lnTo>
                <a:lnTo>
                  <a:pt x="12661351" y="2855134"/>
                </a:lnTo>
                <a:lnTo>
                  <a:pt x="0" y="285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21950" y="815397"/>
            <a:ext cx="7165720" cy="8341896"/>
            <a:chOff x="0" y="0"/>
            <a:chExt cx="6197600" cy="72148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97600" cy="7214870"/>
            </a:xfrm>
            <a:custGeom>
              <a:avLst/>
              <a:gdLst/>
              <a:ahLst/>
              <a:cxnLst/>
              <a:rect r="r" b="b" t="t" l="l"/>
              <a:pathLst>
                <a:path h="7214870" w="6197600">
                  <a:moveTo>
                    <a:pt x="4996180" y="7214870"/>
                  </a:moveTo>
                  <a:lnTo>
                    <a:pt x="3949700" y="7012940"/>
                  </a:lnTo>
                  <a:lnTo>
                    <a:pt x="1168400" y="7012940"/>
                  </a:lnTo>
                  <a:lnTo>
                    <a:pt x="1168400" y="6455410"/>
                  </a:lnTo>
                  <a:lnTo>
                    <a:pt x="965200" y="6487160"/>
                  </a:lnTo>
                  <a:lnTo>
                    <a:pt x="0" y="210820"/>
                  </a:lnTo>
                  <a:lnTo>
                    <a:pt x="1371600" y="0"/>
                  </a:lnTo>
                  <a:lnTo>
                    <a:pt x="1441450" y="453390"/>
                  </a:lnTo>
                  <a:lnTo>
                    <a:pt x="4424680" y="453390"/>
                  </a:lnTo>
                  <a:lnTo>
                    <a:pt x="4424680" y="2851150"/>
                  </a:lnTo>
                  <a:lnTo>
                    <a:pt x="4836160" y="717550"/>
                  </a:lnTo>
                  <a:lnTo>
                    <a:pt x="6197600" y="980440"/>
                  </a:lnTo>
                  <a:lnTo>
                    <a:pt x="4996180" y="7214870"/>
                  </a:lnTo>
                  <a:close/>
                </a:path>
              </a:pathLst>
            </a:custGeom>
            <a:blipFill>
              <a:blip r:embed="rId6"/>
              <a:stretch>
                <a:fillRect l="-16272" t="0" r="-2947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57158" y="4303402"/>
            <a:ext cx="10791887" cy="171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WHAT SKILLS DID STAFFORD UNIVERSITY STUDENTS USE?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8877" y="-2886994"/>
            <a:ext cx="21744700" cy="15819269"/>
          </a:xfrm>
          <a:custGeom>
            <a:avLst/>
            <a:gdLst/>
            <a:ahLst/>
            <a:cxnLst/>
            <a:rect r="r" b="b" t="t" l="l"/>
            <a:pathLst>
              <a:path h="15819269" w="21744700">
                <a:moveTo>
                  <a:pt x="0" y="0"/>
                </a:moveTo>
                <a:lnTo>
                  <a:pt x="21744700" y="0"/>
                </a:lnTo>
                <a:lnTo>
                  <a:pt x="21744700" y="15819269"/>
                </a:lnTo>
                <a:lnTo>
                  <a:pt x="0" y="1581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015074" y="4080114"/>
            <a:ext cx="12321131" cy="198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284"/>
              </a:lnSpc>
            </a:pPr>
            <a:r>
              <a:rPr lang="en-US" sz="13647">
                <a:solidFill>
                  <a:srgbClr val="FFFFFF"/>
                </a:solidFill>
                <a:latin typeface="Lilita One"/>
              </a:rPr>
              <a:t>THANK YOU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483116" y="1276583"/>
            <a:ext cx="7239994" cy="7239965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66666" y="-3187373"/>
            <a:ext cx="8554669" cy="5412772"/>
          </a:xfrm>
          <a:custGeom>
            <a:avLst/>
            <a:gdLst/>
            <a:ahLst/>
            <a:cxnLst/>
            <a:rect r="r" b="b" t="t" l="l"/>
            <a:pathLst>
              <a:path h="5412772" w="8554669">
                <a:moveTo>
                  <a:pt x="0" y="0"/>
                </a:moveTo>
                <a:lnTo>
                  <a:pt x="8554668" y="0"/>
                </a:lnTo>
                <a:lnTo>
                  <a:pt x="8554668" y="5412773"/>
                </a:lnTo>
                <a:lnTo>
                  <a:pt x="0" y="541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88155" y="374512"/>
            <a:ext cx="6596905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TOPICS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94321" y="2648882"/>
            <a:ext cx="16712544" cy="253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6"/>
              </a:lnSpc>
            </a:pPr>
            <a:r>
              <a:rPr lang="en-US" sz="7240">
                <a:solidFill>
                  <a:srgbClr val="D4A276"/>
                </a:solidFill>
                <a:latin typeface="Lilita One"/>
              </a:rPr>
              <a:t>PERSUASION</a:t>
            </a:r>
          </a:p>
          <a:p>
            <a:pPr algn="l">
              <a:lnSpc>
                <a:spcPts val="1013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094321" y="5032520"/>
            <a:ext cx="16712544" cy="124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6"/>
              </a:lnSpc>
            </a:pPr>
            <a:r>
              <a:rPr lang="en-US" sz="7240">
                <a:solidFill>
                  <a:srgbClr val="D4A276"/>
                </a:solidFill>
                <a:latin typeface="Lilita One"/>
              </a:rPr>
              <a:t>NEGOTIATION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5924" y="7368477"/>
            <a:ext cx="16712544" cy="124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6"/>
              </a:lnSpc>
            </a:pPr>
            <a:r>
              <a:rPr lang="en-US" sz="7240">
                <a:solidFill>
                  <a:srgbClr val="D4A276"/>
                </a:solidFill>
                <a:latin typeface="Lilita One"/>
              </a:rPr>
              <a:t>STANFORD UNIVERSITY STUDENTS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8835" y="2190221"/>
            <a:ext cx="2014450" cy="217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79"/>
              </a:lnSpc>
            </a:pPr>
            <a:r>
              <a:rPr lang="en-US" sz="12699">
                <a:solidFill>
                  <a:srgbClr val="D4A276"/>
                </a:solidFill>
                <a:latin typeface="Lilita One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9310" y="4523733"/>
            <a:ext cx="2261438" cy="217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79"/>
              </a:lnSpc>
            </a:pPr>
            <a:r>
              <a:rPr lang="en-US" sz="12699">
                <a:solidFill>
                  <a:srgbClr val="D4A276"/>
                </a:solidFill>
                <a:latin typeface="Lilita One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8835" y="6859689"/>
            <a:ext cx="2251913" cy="217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79"/>
              </a:lnSpc>
            </a:pPr>
            <a:r>
              <a:rPr lang="en-US" sz="12699">
                <a:solidFill>
                  <a:srgbClr val="D4A276"/>
                </a:solidFill>
                <a:latin typeface="Lilita One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80023" y="-2461944"/>
            <a:ext cx="19393986" cy="14109125"/>
          </a:xfrm>
          <a:custGeom>
            <a:avLst/>
            <a:gdLst/>
            <a:ahLst/>
            <a:cxnLst/>
            <a:rect r="r" b="b" t="t" l="l"/>
            <a:pathLst>
              <a:path h="14109125" w="19393986">
                <a:moveTo>
                  <a:pt x="0" y="0"/>
                </a:moveTo>
                <a:lnTo>
                  <a:pt x="19393986" y="0"/>
                </a:lnTo>
                <a:lnTo>
                  <a:pt x="19393986" y="14109125"/>
                </a:lnTo>
                <a:lnTo>
                  <a:pt x="0" y="14109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250170" y="2646896"/>
            <a:ext cx="10304460" cy="5246370"/>
            <a:chOff x="0" y="0"/>
            <a:chExt cx="159643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6430" cy="812800"/>
            </a:xfrm>
            <a:custGeom>
              <a:avLst/>
              <a:gdLst/>
              <a:ahLst/>
              <a:cxnLst/>
              <a:rect r="r" b="b" t="t" l="l"/>
              <a:pathLst>
                <a:path h="812800" w="1596430">
                  <a:moveTo>
                    <a:pt x="17280" y="0"/>
                  </a:moveTo>
                  <a:lnTo>
                    <a:pt x="1579150" y="0"/>
                  </a:lnTo>
                  <a:cubicBezTo>
                    <a:pt x="1583733" y="0"/>
                    <a:pt x="1588128" y="1821"/>
                    <a:pt x="1591369" y="5061"/>
                  </a:cubicBezTo>
                  <a:cubicBezTo>
                    <a:pt x="1594610" y="8302"/>
                    <a:pt x="1596430" y="12697"/>
                    <a:pt x="1596430" y="17280"/>
                  </a:cubicBezTo>
                  <a:lnTo>
                    <a:pt x="1596430" y="795520"/>
                  </a:lnTo>
                  <a:cubicBezTo>
                    <a:pt x="1596430" y="800103"/>
                    <a:pt x="1594610" y="804498"/>
                    <a:pt x="1591369" y="807739"/>
                  </a:cubicBezTo>
                  <a:cubicBezTo>
                    <a:pt x="1588128" y="810979"/>
                    <a:pt x="1583733" y="812800"/>
                    <a:pt x="1579150" y="812800"/>
                  </a:cubicBezTo>
                  <a:lnTo>
                    <a:pt x="17280" y="812800"/>
                  </a:lnTo>
                  <a:cubicBezTo>
                    <a:pt x="12697" y="812800"/>
                    <a:pt x="8302" y="810979"/>
                    <a:pt x="5061" y="807739"/>
                  </a:cubicBezTo>
                  <a:cubicBezTo>
                    <a:pt x="1821" y="804498"/>
                    <a:pt x="0" y="800103"/>
                    <a:pt x="0" y="795520"/>
                  </a:cubicBezTo>
                  <a:lnTo>
                    <a:pt x="0" y="17280"/>
                  </a:lnTo>
                  <a:cubicBezTo>
                    <a:pt x="0" y="12697"/>
                    <a:pt x="1821" y="8302"/>
                    <a:pt x="5061" y="5061"/>
                  </a:cubicBezTo>
                  <a:cubicBezTo>
                    <a:pt x="8302" y="1821"/>
                    <a:pt x="12697" y="0"/>
                    <a:pt x="17280" y="0"/>
                  </a:cubicBezTo>
                  <a:close/>
                </a:path>
              </a:pathLst>
            </a:custGeom>
            <a:blipFill>
              <a:blip r:embed="rId5"/>
              <a:stretch>
                <a:fillRect l="-653" t="0" r="-65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250170" y="817244"/>
            <a:ext cx="10101926" cy="155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1"/>
              </a:lnSpc>
            </a:pPr>
            <a:r>
              <a:rPr lang="en-US" sz="10760">
                <a:solidFill>
                  <a:srgbClr val="FFFFFF"/>
                </a:solidFill>
                <a:latin typeface="Lilita One"/>
              </a:rPr>
              <a:t>PERSUASION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57488" y="8178232"/>
            <a:ext cx="3687289" cy="130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</a:p>
          <a:p>
            <a:pPr algn="ctr">
              <a:lnSpc>
                <a:spcPts val="3404"/>
              </a:lnSpc>
            </a:pPr>
            <a:r>
              <a:rPr lang="ar-EG" sz="3039">
                <a:solidFill>
                  <a:srgbClr val="FFFFFF"/>
                </a:solidFill>
                <a:cs typeface="Lilita One"/>
                <a:rtl val="true"/>
              </a:rPr>
              <a:t>دوباميكافين</a:t>
            </a:r>
            <a:r>
              <a:rPr lang="en-US" sz="3039">
                <a:solidFill>
                  <a:srgbClr val="FFFFFF"/>
                </a:solidFill>
                <a:latin typeface="Lilita One"/>
              </a:rPr>
              <a:t> Dupamicaffeine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29377">
            <a:off x="6476864" y="4594342"/>
            <a:ext cx="17078686" cy="8353030"/>
          </a:xfrm>
          <a:custGeom>
            <a:avLst/>
            <a:gdLst/>
            <a:ahLst/>
            <a:cxnLst/>
            <a:rect r="r" b="b" t="t" l="l"/>
            <a:pathLst>
              <a:path h="8353030" w="17078686">
                <a:moveTo>
                  <a:pt x="0" y="0"/>
                </a:moveTo>
                <a:lnTo>
                  <a:pt x="17078686" y="0"/>
                </a:lnTo>
                <a:lnTo>
                  <a:pt x="17078686" y="8353030"/>
                </a:lnTo>
                <a:lnTo>
                  <a:pt x="0" y="835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73091" y="802473"/>
            <a:ext cx="8014909" cy="8455827"/>
            <a:chOff x="0" y="0"/>
            <a:chExt cx="2077720" cy="2192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-2540"/>
              <a:ext cx="2085340" cy="2194560"/>
            </a:xfrm>
            <a:custGeom>
              <a:avLst/>
              <a:gdLst/>
              <a:ahLst/>
              <a:cxnLst/>
              <a:rect r="r" b="b" t="t" l="l"/>
              <a:pathLst>
                <a:path h="2194560" w="2085340">
                  <a:moveTo>
                    <a:pt x="2085340" y="394970"/>
                  </a:moveTo>
                  <a:cubicBezTo>
                    <a:pt x="2084070" y="394970"/>
                    <a:pt x="2082800" y="394970"/>
                    <a:pt x="2081530" y="393700"/>
                  </a:cubicBezTo>
                  <a:cubicBezTo>
                    <a:pt x="2075180" y="392430"/>
                    <a:pt x="2067560" y="393700"/>
                    <a:pt x="2063750" y="387350"/>
                  </a:cubicBezTo>
                  <a:cubicBezTo>
                    <a:pt x="2062480" y="384810"/>
                    <a:pt x="2058670" y="382270"/>
                    <a:pt x="2056130" y="381000"/>
                  </a:cubicBezTo>
                  <a:cubicBezTo>
                    <a:pt x="2051050" y="375920"/>
                    <a:pt x="2044700" y="370840"/>
                    <a:pt x="2038350" y="365760"/>
                  </a:cubicBezTo>
                  <a:lnTo>
                    <a:pt x="2026920" y="354330"/>
                  </a:lnTo>
                  <a:cubicBezTo>
                    <a:pt x="2025650" y="353060"/>
                    <a:pt x="2025650" y="351790"/>
                    <a:pt x="2025650" y="350520"/>
                  </a:cubicBezTo>
                  <a:cubicBezTo>
                    <a:pt x="2023110" y="347980"/>
                    <a:pt x="2019300" y="345440"/>
                    <a:pt x="2015490" y="345440"/>
                  </a:cubicBezTo>
                  <a:cubicBezTo>
                    <a:pt x="2009140" y="344170"/>
                    <a:pt x="2002790" y="344170"/>
                    <a:pt x="1996440" y="342900"/>
                  </a:cubicBezTo>
                  <a:lnTo>
                    <a:pt x="1991360" y="342900"/>
                  </a:lnTo>
                  <a:cubicBezTo>
                    <a:pt x="1985010" y="340360"/>
                    <a:pt x="1979930" y="339090"/>
                    <a:pt x="1973580" y="340360"/>
                  </a:cubicBezTo>
                  <a:cubicBezTo>
                    <a:pt x="1971040" y="340360"/>
                    <a:pt x="1968500" y="340360"/>
                    <a:pt x="1967230" y="337820"/>
                  </a:cubicBezTo>
                  <a:cubicBezTo>
                    <a:pt x="1965960" y="335280"/>
                    <a:pt x="1963420" y="334010"/>
                    <a:pt x="1962150" y="332740"/>
                  </a:cubicBezTo>
                  <a:cubicBezTo>
                    <a:pt x="1959610" y="330200"/>
                    <a:pt x="1955800" y="328930"/>
                    <a:pt x="1953260" y="327660"/>
                  </a:cubicBezTo>
                  <a:cubicBezTo>
                    <a:pt x="1948180" y="323850"/>
                    <a:pt x="1944370" y="320040"/>
                    <a:pt x="1938020" y="320040"/>
                  </a:cubicBezTo>
                  <a:cubicBezTo>
                    <a:pt x="1932940" y="320040"/>
                    <a:pt x="1927860" y="318770"/>
                    <a:pt x="1922780" y="317500"/>
                  </a:cubicBezTo>
                  <a:cubicBezTo>
                    <a:pt x="1921510" y="317500"/>
                    <a:pt x="1921510" y="317500"/>
                    <a:pt x="1921510" y="316230"/>
                  </a:cubicBezTo>
                  <a:cubicBezTo>
                    <a:pt x="1917700" y="311150"/>
                    <a:pt x="1911350" y="309880"/>
                    <a:pt x="1905000" y="309880"/>
                  </a:cubicBezTo>
                  <a:cubicBezTo>
                    <a:pt x="1902460" y="309880"/>
                    <a:pt x="1899920" y="308610"/>
                    <a:pt x="1899920" y="307340"/>
                  </a:cubicBezTo>
                  <a:cubicBezTo>
                    <a:pt x="1898650" y="303530"/>
                    <a:pt x="1896110" y="302260"/>
                    <a:pt x="1893570" y="302260"/>
                  </a:cubicBezTo>
                  <a:cubicBezTo>
                    <a:pt x="1889760" y="302260"/>
                    <a:pt x="1885950" y="300990"/>
                    <a:pt x="1883410" y="302260"/>
                  </a:cubicBezTo>
                  <a:cubicBezTo>
                    <a:pt x="1873250" y="306070"/>
                    <a:pt x="1865630" y="298450"/>
                    <a:pt x="1856740" y="297180"/>
                  </a:cubicBezTo>
                  <a:lnTo>
                    <a:pt x="1855470" y="295910"/>
                  </a:lnTo>
                  <a:cubicBezTo>
                    <a:pt x="1852930" y="289560"/>
                    <a:pt x="1846580" y="289560"/>
                    <a:pt x="1840230" y="288290"/>
                  </a:cubicBezTo>
                  <a:cubicBezTo>
                    <a:pt x="1840230" y="287020"/>
                    <a:pt x="1841500" y="287020"/>
                    <a:pt x="1841500" y="285750"/>
                  </a:cubicBezTo>
                  <a:cubicBezTo>
                    <a:pt x="1840230" y="285750"/>
                    <a:pt x="1838960" y="287020"/>
                    <a:pt x="1836420" y="287020"/>
                  </a:cubicBezTo>
                  <a:cubicBezTo>
                    <a:pt x="1835150" y="287020"/>
                    <a:pt x="1832610" y="288290"/>
                    <a:pt x="1831340" y="287020"/>
                  </a:cubicBezTo>
                  <a:cubicBezTo>
                    <a:pt x="1828800" y="283210"/>
                    <a:pt x="1824990" y="279400"/>
                    <a:pt x="1824990" y="275590"/>
                  </a:cubicBezTo>
                  <a:cubicBezTo>
                    <a:pt x="1824990" y="271780"/>
                    <a:pt x="1821180" y="271780"/>
                    <a:pt x="1819910" y="270510"/>
                  </a:cubicBezTo>
                  <a:lnTo>
                    <a:pt x="1817370" y="270510"/>
                  </a:lnTo>
                  <a:cubicBezTo>
                    <a:pt x="1812290" y="265430"/>
                    <a:pt x="1807210" y="264160"/>
                    <a:pt x="1800860" y="267970"/>
                  </a:cubicBezTo>
                  <a:cubicBezTo>
                    <a:pt x="1799590" y="264160"/>
                    <a:pt x="1802130" y="259080"/>
                    <a:pt x="1797050" y="257810"/>
                  </a:cubicBezTo>
                  <a:lnTo>
                    <a:pt x="1797050" y="256540"/>
                  </a:lnTo>
                  <a:cubicBezTo>
                    <a:pt x="1799590" y="250190"/>
                    <a:pt x="1795780" y="246380"/>
                    <a:pt x="1790700" y="243840"/>
                  </a:cubicBezTo>
                  <a:cubicBezTo>
                    <a:pt x="1786890" y="241300"/>
                    <a:pt x="1785620" y="238760"/>
                    <a:pt x="1785620" y="234950"/>
                  </a:cubicBezTo>
                  <a:lnTo>
                    <a:pt x="1785620" y="229870"/>
                  </a:lnTo>
                  <a:cubicBezTo>
                    <a:pt x="1780540" y="228600"/>
                    <a:pt x="1778000" y="223520"/>
                    <a:pt x="1775460" y="219710"/>
                  </a:cubicBezTo>
                  <a:cubicBezTo>
                    <a:pt x="1774190" y="214630"/>
                    <a:pt x="1771650" y="210820"/>
                    <a:pt x="1769110" y="207010"/>
                  </a:cubicBezTo>
                  <a:cubicBezTo>
                    <a:pt x="1766570" y="203200"/>
                    <a:pt x="1761490" y="200660"/>
                    <a:pt x="1761490" y="194310"/>
                  </a:cubicBezTo>
                  <a:cubicBezTo>
                    <a:pt x="1761490" y="190500"/>
                    <a:pt x="1760220" y="186690"/>
                    <a:pt x="1758950" y="182880"/>
                  </a:cubicBezTo>
                  <a:cubicBezTo>
                    <a:pt x="1756410" y="177800"/>
                    <a:pt x="1753870" y="173990"/>
                    <a:pt x="1750060" y="168910"/>
                  </a:cubicBezTo>
                  <a:cubicBezTo>
                    <a:pt x="1752600" y="165100"/>
                    <a:pt x="1755140" y="162560"/>
                    <a:pt x="1751330" y="158750"/>
                  </a:cubicBezTo>
                  <a:lnTo>
                    <a:pt x="1751330" y="156210"/>
                  </a:lnTo>
                  <a:cubicBezTo>
                    <a:pt x="1751330" y="154940"/>
                    <a:pt x="1750060" y="153670"/>
                    <a:pt x="1750060" y="152400"/>
                  </a:cubicBezTo>
                  <a:cubicBezTo>
                    <a:pt x="1748790" y="151130"/>
                    <a:pt x="1746250" y="149860"/>
                    <a:pt x="1744980" y="148590"/>
                  </a:cubicBezTo>
                  <a:cubicBezTo>
                    <a:pt x="1741170" y="144780"/>
                    <a:pt x="1738630" y="139700"/>
                    <a:pt x="1732280" y="142240"/>
                  </a:cubicBezTo>
                  <a:cubicBezTo>
                    <a:pt x="1729740" y="137160"/>
                    <a:pt x="1728470" y="132080"/>
                    <a:pt x="1727200" y="127000"/>
                  </a:cubicBezTo>
                  <a:cubicBezTo>
                    <a:pt x="1725930" y="123190"/>
                    <a:pt x="1724660" y="120650"/>
                    <a:pt x="1723390" y="116840"/>
                  </a:cubicBezTo>
                  <a:lnTo>
                    <a:pt x="1723390" y="115570"/>
                  </a:lnTo>
                  <a:cubicBezTo>
                    <a:pt x="1725930" y="110490"/>
                    <a:pt x="1722120" y="106680"/>
                    <a:pt x="1722120" y="102870"/>
                  </a:cubicBezTo>
                  <a:cubicBezTo>
                    <a:pt x="1722120" y="100330"/>
                    <a:pt x="1719580" y="97790"/>
                    <a:pt x="1718310" y="95250"/>
                  </a:cubicBezTo>
                  <a:cubicBezTo>
                    <a:pt x="1717040" y="91440"/>
                    <a:pt x="1713230" y="88900"/>
                    <a:pt x="1713230" y="85090"/>
                  </a:cubicBezTo>
                  <a:lnTo>
                    <a:pt x="1713230" y="64770"/>
                  </a:lnTo>
                  <a:cubicBezTo>
                    <a:pt x="1711960" y="57150"/>
                    <a:pt x="1709420" y="53340"/>
                    <a:pt x="1700530" y="52070"/>
                  </a:cubicBezTo>
                  <a:cubicBezTo>
                    <a:pt x="1699260" y="52070"/>
                    <a:pt x="1697990" y="52070"/>
                    <a:pt x="1697990" y="50800"/>
                  </a:cubicBezTo>
                  <a:cubicBezTo>
                    <a:pt x="1695450" y="46990"/>
                    <a:pt x="1691640" y="45720"/>
                    <a:pt x="1686560" y="44450"/>
                  </a:cubicBezTo>
                  <a:cubicBezTo>
                    <a:pt x="1682750" y="44450"/>
                    <a:pt x="1680210" y="44450"/>
                    <a:pt x="1677670" y="45720"/>
                  </a:cubicBezTo>
                  <a:cubicBezTo>
                    <a:pt x="1671320" y="49530"/>
                    <a:pt x="1664970" y="53340"/>
                    <a:pt x="1659890" y="58420"/>
                  </a:cubicBezTo>
                  <a:cubicBezTo>
                    <a:pt x="1653540" y="63500"/>
                    <a:pt x="1648460" y="67310"/>
                    <a:pt x="1640840" y="63500"/>
                  </a:cubicBezTo>
                  <a:lnTo>
                    <a:pt x="1638300" y="63500"/>
                  </a:lnTo>
                  <a:cubicBezTo>
                    <a:pt x="1635760" y="62230"/>
                    <a:pt x="1631950" y="60960"/>
                    <a:pt x="1629410" y="59690"/>
                  </a:cubicBezTo>
                  <a:cubicBezTo>
                    <a:pt x="1628140" y="60960"/>
                    <a:pt x="1626870" y="62230"/>
                    <a:pt x="1623060" y="60960"/>
                  </a:cubicBezTo>
                  <a:cubicBezTo>
                    <a:pt x="1615440" y="59690"/>
                    <a:pt x="1609090" y="58420"/>
                    <a:pt x="1602740" y="53340"/>
                  </a:cubicBezTo>
                  <a:cubicBezTo>
                    <a:pt x="1601470" y="52070"/>
                    <a:pt x="1598930" y="52070"/>
                    <a:pt x="1597660" y="52070"/>
                  </a:cubicBezTo>
                  <a:cubicBezTo>
                    <a:pt x="1592580" y="50800"/>
                    <a:pt x="1586230" y="49530"/>
                    <a:pt x="1579880" y="46990"/>
                  </a:cubicBezTo>
                  <a:cubicBezTo>
                    <a:pt x="1584960" y="43180"/>
                    <a:pt x="1583690" y="40640"/>
                    <a:pt x="1581150" y="38100"/>
                  </a:cubicBezTo>
                  <a:cubicBezTo>
                    <a:pt x="1577340" y="33020"/>
                    <a:pt x="1572260" y="33020"/>
                    <a:pt x="1568450" y="35560"/>
                  </a:cubicBezTo>
                  <a:cubicBezTo>
                    <a:pt x="1559560" y="39370"/>
                    <a:pt x="1550670" y="44450"/>
                    <a:pt x="1540510" y="48260"/>
                  </a:cubicBezTo>
                  <a:cubicBezTo>
                    <a:pt x="1536700" y="50800"/>
                    <a:pt x="1531620" y="52070"/>
                    <a:pt x="1526540" y="53340"/>
                  </a:cubicBezTo>
                  <a:cubicBezTo>
                    <a:pt x="1522730" y="54610"/>
                    <a:pt x="1518920" y="53340"/>
                    <a:pt x="1515110" y="54610"/>
                  </a:cubicBezTo>
                  <a:cubicBezTo>
                    <a:pt x="1511300" y="55880"/>
                    <a:pt x="1507490" y="57150"/>
                    <a:pt x="1502410" y="55880"/>
                  </a:cubicBezTo>
                  <a:cubicBezTo>
                    <a:pt x="1501140" y="55880"/>
                    <a:pt x="1498600" y="57150"/>
                    <a:pt x="1497330" y="57150"/>
                  </a:cubicBezTo>
                  <a:cubicBezTo>
                    <a:pt x="1494790" y="58420"/>
                    <a:pt x="1493520" y="59690"/>
                    <a:pt x="1490980" y="58420"/>
                  </a:cubicBezTo>
                  <a:cubicBezTo>
                    <a:pt x="1485900" y="58420"/>
                    <a:pt x="1483360" y="60960"/>
                    <a:pt x="1480820" y="63500"/>
                  </a:cubicBezTo>
                  <a:cubicBezTo>
                    <a:pt x="1478280" y="66040"/>
                    <a:pt x="1475740" y="71120"/>
                    <a:pt x="1473200" y="72390"/>
                  </a:cubicBezTo>
                  <a:cubicBezTo>
                    <a:pt x="1469390" y="73660"/>
                    <a:pt x="1466850" y="76200"/>
                    <a:pt x="1464310" y="78740"/>
                  </a:cubicBezTo>
                  <a:cubicBezTo>
                    <a:pt x="1461770" y="81280"/>
                    <a:pt x="1459230" y="82550"/>
                    <a:pt x="1456690" y="83820"/>
                  </a:cubicBezTo>
                  <a:cubicBezTo>
                    <a:pt x="1452880" y="86360"/>
                    <a:pt x="1449070" y="87630"/>
                    <a:pt x="1445260" y="90170"/>
                  </a:cubicBezTo>
                  <a:cubicBezTo>
                    <a:pt x="1441450" y="93980"/>
                    <a:pt x="1436370" y="96520"/>
                    <a:pt x="1431290" y="96520"/>
                  </a:cubicBezTo>
                  <a:cubicBezTo>
                    <a:pt x="1426210" y="97790"/>
                    <a:pt x="1419860" y="97790"/>
                    <a:pt x="1414780" y="101600"/>
                  </a:cubicBezTo>
                  <a:cubicBezTo>
                    <a:pt x="1414780" y="101600"/>
                    <a:pt x="1413510" y="102870"/>
                    <a:pt x="1412240" y="102870"/>
                  </a:cubicBezTo>
                  <a:cubicBezTo>
                    <a:pt x="1407160" y="102870"/>
                    <a:pt x="1402080" y="101600"/>
                    <a:pt x="1397000" y="101600"/>
                  </a:cubicBezTo>
                  <a:cubicBezTo>
                    <a:pt x="1393190" y="101600"/>
                    <a:pt x="1386840" y="100330"/>
                    <a:pt x="1384300" y="106680"/>
                  </a:cubicBezTo>
                  <a:cubicBezTo>
                    <a:pt x="1384300" y="106680"/>
                    <a:pt x="1383030" y="107950"/>
                    <a:pt x="1381760" y="107950"/>
                  </a:cubicBezTo>
                  <a:cubicBezTo>
                    <a:pt x="1377950" y="109220"/>
                    <a:pt x="1374140" y="111760"/>
                    <a:pt x="1370330" y="113030"/>
                  </a:cubicBezTo>
                  <a:cubicBezTo>
                    <a:pt x="1370330" y="115570"/>
                    <a:pt x="1366520" y="116840"/>
                    <a:pt x="1363980" y="116840"/>
                  </a:cubicBezTo>
                  <a:cubicBezTo>
                    <a:pt x="1352550" y="115570"/>
                    <a:pt x="1342390" y="115570"/>
                    <a:pt x="1330960" y="111760"/>
                  </a:cubicBezTo>
                  <a:cubicBezTo>
                    <a:pt x="1325880" y="110490"/>
                    <a:pt x="1320800" y="107950"/>
                    <a:pt x="1314450" y="105410"/>
                  </a:cubicBezTo>
                  <a:cubicBezTo>
                    <a:pt x="1313180" y="105410"/>
                    <a:pt x="1311910" y="104140"/>
                    <a:pt x="1310640" y="104140"/>
                  </a:cubicBezTo>
                  <a:cubicBezTo>
                    <a:pt x="1301750" y="104140"/>
                    <a:pt x="1292860" y="105410"/>
                    <a:pt x="1282700" y="105410"/>
                  </a:cubicBezTo>
                  <a:lnTo>
                    <a:pt x="1281430" y="105410"/>
                  </a:lnTo>
                  <a:cubicBezTo>
                    <a:pt x="1276350" y="102870"/>
                    <a:pt x="1270000" y="104140"/>
                    <a:pt x="1264920" y="107950"/>
                  </a:cubicBezTo>
                  <a:cubicBezTo>
                    <a:pt x="1263650" y="109220"/>
                    <a:pt x="1261110" y="110490"/>
                    <a:pt x="1259840" y="110490"/>
                  </a:cubicBezTo>
                  <a:cubicBezTo>
                    <a:pt x="1253490" y="109220"/>
                    <a:pt x="1248410" y="107950"/>
                    <a:pt x="1242060" y="106680"/>
                  </a:cubicBezTo>
                  <a:cubicBezTo>
                    <a:pt x="1235710" y="105410"/>
                    <a:pt x="1230630" y="104140"/>
                    <a:pt x="1224280" y="104140"/>
                  </a:cubicBezTo>
                  <a:cubicBezTo>
                    <a:pt x="1219200" y="104140"/>
                    <a:pt x="1214120" y="102870"/>
                    <a:pt x="1209040" y="100330"/>
                  </a:cubicBezTo>
                  <a:cubicBezTo>
                    <a:pt x="1203960" y="97790"/>
                    <a:pt x="1198880" y="96520"/>
                    <a:pt x="1193800" y="93980"/>
                  </a:cubicBezTo>
                  <a:cubicBezTo>
                    <a:pt x="1191260" y="92710"/>
                    <a:pt x="1187450" y="92710"/>
                    <a:pt x="1183640" y="91440"/>
                  </a:cubicBezTo>
                  <a:cubicBezTo>
                    <a:pt x="1183640" y="87630"/>
                    <a:pt x="1184910" y="85090"/>
                    <a:pt x="1184910" y="82550"/>
                  </a:cubicBezTo>
                  <a:cubicBezTo>
                    <a:pt x="1178560" y="85090"/>
                    <a:pt x="1174750" y="83820"/>
                    <a:pt x="1170940" y="81280"/>
                  </a:cubicBezTo>
                  <a:cubicBezTo>
                    <a:pt x="1168400" y="80010"/>
                    <a:pt x="1164590" y="80010"/>
                    <a:pt x="1162050" y="78740"/>
                  </a:cubicBezTo>
                  <a:lnTo>
                    <a:pt x="1158240" y="78740"/>
                  </a:lnTo>
                  <a:cubicBezTo>
                    <a:pt x="1153160" y="76200"/>
                    <a:pt x="1146810" y="76200"/>
                    <a:pt x="1140460" y="76200"/>
                  </a:cubicBezTo>
                  <a:cubicBezTo>
                    <a:pt x="1132840" y="76200"/>
                    <a:pt x="1123950" y="74930"/>
                    <a:pt x="1116330" y="69850"/>
                  </a:cubicBezTo>
                  <a:cubicBezTo>
                    <a:pt x="1109980" y="66040"/>
                    <a:pt x="1102360" y="63500"/>
                    <a:pt x="1094740" y="64770"/>
                  </a:cubicBezTo>
                  <a:cubicBezTo>
                    <a:pt x="1090930" y="66040"/>
                    <a:pt x="1087120" y="68580"/>
                    <a:pt x="1083310" y="69850"/>
                  </a:cubicBezTo>
                  <a:cubicBezTo>
                    <a:pt x="1076960" y="72390"/>
                    <a:pt x="1071880" y="77470"/>
                    <a:pt x="1065530" y="80010"/>
                  </a:cubicBezTo>
                  <a:cubicBezTo>
                    <a:pt x="1059180" y="82550"/>
                    <a:pt x="1051560" y="85090"/>
                    <a:pt x="1043940" y="87630"/>
                  </a:cubicBezTo>
                  <a:cubicBezTo>
                    <a:pt x="1040130" y="88900"/>
                    <a:pt x="1036320" y="91440"/>
                    <a:pt x="1032510" y="92710"/>
                  </a:cubicBezTo>
                  <a:cubicBezTo>
                    <a:pt x="1026160" y="95250"/>
                    <a:pt x="1021080" y="96520"/>
                    <a:pt x="1014730" y="99060"/>
                  </a:cubicBezTo>
                  <a:cubicBezTo>
                    <a:pt x="1010920" y="100330"/>
                    <a:pt x="1005840" y="104140"/>
                    <a:pt x="1002030" y="105410"/>
                  </a:cubicBezTo>
                  <a:cubicBezTo>
                    <a:pt x="994410" y="107950"/>
                    <a:pt x="986790" y="111760"/>
                    <a:pt x="977900" y="113030"/>
                  </a:cubicBezTo>
                  <a:cubicBezTo>
                    <a:pt x="974090" y="114300"/>
                    <a:pt x="972820" y="116840"/>
                    <a:pt x="970280" y="118110"/>
                  </a:cubicBezTo>
                  <a:lnTo>
                    <a:pt x="958850" y="121920"/>
                  </a:lnTo>
                  <a:cubicBezTo>
                    <a:pt x="951230" y="124460"/>
                    <a:pt x="944880" y="127000"/>
                    <a:pt x="937260" y="128270"/>
                  </a:cubicBezTo>
                  <a:cubicBezTo>
                    <a:pt x="933450" y="129540"/>
                    <a:pt x="928370" y="130810"/>
                    <a:pt x="924560" y="132080"/>
                  </a:cubicBezTo>
                  <a:cubicBezTo>
                    <a:pt x="923290" y="132080"/>
                    <a:pt x="923290" y="133350"/>
                    <a:pt x="922020" y="133350"/>
                  </a:cubicBezTo>
                  <a:cubicBezTo>
                    <a:pt x="919480" y="135890"/>
                    <a:pt x="916940" y="138430"/>
                    <a:pt x="913130" y="139700"/>
                  </a:cubicBezTo>
                  <a:cubicBezTo>
                    <a:pt x="906780" y="142240"/>
                    <a:pt x="900430" y="144780"/>
                    <a:pt x="894080" y="146050"/>
                  </a:cubicBezTo>
                  <a:cubicBezTo>
                    <a:pt x="891540" y="147320"/>
                    <a:pt x="887730" y="147320"/>
                    <a:pt x="885190" y="147320"/>
                  </a:cubicBezTo>
                  <a:cubicBezTo>
                    <a:pt x="877570" y="148590"/>
                    <a:pt x="869950" y="152400"/>
                    <a:pt x="862330" y="154940"/>
                  </a:cubicBezTo>
                  <a:cubicBezTo>
                    <a:pt x="855980" y="157480"/>
                    <a:pt x="849630" y="158750"/>
                    <a:pt x="844550" y="161290"/>
                  </a:cubicBezTo>
                  <a:cubicBezTo>
                    <a:pt x="836930" y="163830"/>
                    <a:pt x="829310" y="166370"/>
                    <a:pt x="825500" y="173990"/>
                  </a:cubicBezTo>
                  <a:cubicBezTo>
                    <a:pt x="825500" y="175260"/>
                    <a:pt x="822960" y="175260"/>
                    <a:pt x="822960" y="175260"/>
                  </a:cubicBezTo>
                  <a:cubicBezTo>
                    <a:pt x="819150" y="176530"/>
                    <a:pt x="814070" y="177800"/>
                    <a:pt x="810260" y="179070"/>
                  </a:cubicBezTo>
                  <a:cubicBezTo>
                    <a:pt x="808990" y="180340"/>
                    <a:pt x="807720" y="179070"/>
                    <a:pt x="807720" y="177800"/>
                  </a:cubicBezTo>
                  <a:cubicBezTo>
                    <a:pt x="806450" y="172720"/>
                    <a:pt x="806450" y="166370"/>
                    <a:pt x="798830" y="163830"/>
                  </a:cubicBezTo>
                  <a:lnTo>
                    <a:pt x="797560" y="162560"/>
                  </a:lnTo>
                  <a:cubicBezTo>
                    <a:pt x="797560" y="156210"/>
                    <a:pt x="792480" y="153670"/>
                    <a:pt x="787400" y="151130"/>
                  </a:cubicBezTo>
                  <a:cubicBezTo>
                    <a:pt x="782320" y="148590"/>
                    <a:pt x="778510" y="147320"/>
                    <a:pt x="774700" y="142240"/>
                  </a:cubicBezTo>
                  <a:cubicBezTo>
                    <a:pt x="772160" y="138430"/>
                    <a:pt x="767080" y="135890"/>
                    <a:pt x="763270" y="132080"/>
                  </a:cubicBezTo>
                  <a:cubicBezTo>
                    <a:pt x="759460" y="129540"/>
                    <a:pt x="754380" y="128270"/>
                    <a:pt x="751840" y="123190"/>
                  </a:cubicBezTo>
                  <a:cubicBezTo>
                    <a:pt x="750570" y="120650"/>
                    <a:pt x="748030" y="119380"/>
                    <a:pt x="745490" y="116840"/>
                  </a:cubicBezTo>
                  <a:cubicBezTo>
                    <a:pt x="746760" y="116840"/>
                    <a:pt x="744220" y="116840"/>
                    <a:pt x="742950" y="115570"/>
                  </a:cubicBezTo>
                  <a:cubicBezTo>
                    <a:pt x="741680" y="114300"/>
                    <a:pt x="740410" y="114300"/>
                    <a:pt x="739140" y="113030"/>
                  </a:cubicBezTo>
                  <a:cubicBezTo>
                    <a:pt x="737870" y="110490"/>
                    <a:pt x="736600" y="107950"/>
                    <a:pt x="732790" y="107950"/>
                  </a:cubicBezTo>
                  <a:cubicBezTo>
                    <a:pt x="731520" y="107950"/>
                    <a:pt x="730250" y="106680"/>
                    <a:pt x="728980" y="105410"/>
                  </a:cubicBezTo>
                  <a:cubicBezTo>
                    <a:pt x="727710" y="105410"/>
                    <a:pt x="726440" y="104140"/>
                    <a:pt x="723900" y="104140"/>
                  </a:cubicBezTo>
                  <a:lnTo>
                    <a:pt x="708660" y="96520"/>
                  </a:lnTo>
                  <a:cubicBezTo>
                    <a:pt x="704850" y="93980"/>
                    <a:pt x="701040" y="90170"/>
                    <a:pt x="695960" y="88900"/>
                  </a:cubicBezTo>
                  <a:cubicBezTo>
                    <a:pt x="688340" y="86360"/>
                    <a:pt x="681990" y="82550"/>
                    <a:pt x="676910" y="76200"/>
                  </a:cubicBezTo>
                  <a:cubicBezTo>
                    <a:pt x="671830" y="69850"/>
                    <a:pt x="665480" y="66040"/>
                    <a:pt x="657860" y="62230"/>
                  </a:cubicBezTo>
                  <a:cubicBezTo>
                    <a:pt x="654050" y="59690"/>
                    <a:pt x="650240" y="58420"/>
                    <a:pt x="647700" y="57150"/>
                  </a:cubicBezTo>
                  <a:cubicBezTo>
                    <a:pt x="642620" y="53340"/>
                    <a:pt x="636270" y="50800"/>
                    <a:pt x="629920" y="48260"/>
                  </a:cubicBezTo>
                  <a:cubicBezTo>
                    <a:pt x="632460" y="44450"/>
                    <a:pt x="631190" y="44450"/>
                    <a:pt x="628650" y="43180"/>
                  </a:cubicBezTo>
                  <a:cubicBezTo>
                    <a:pt x="626110" y="41910"/>
                    <a:pt x="623570" y="41910"/>
                    <a:pt x="622300" y="40640"/>
                  </a:cubicBezTo>
                  <a:cubicBezTo>
                    <a:pt x="621030" y="36830"/>
                    <a:pt x="617220" y="36830"/>
                    <a:pt x="614680" y="34290"/>
                  </a:cubicBezTo>
                  <a:cubicBezTo>
                    <a:pt x="610870" y="30480"/>
                    <a:pt x="605790" y="26670"/>
                    <a:pt x="601980" y="22860"/>
                  </a:cubicBezTo>
                  <a:cubicBezTo>
                    <a:pt x="600710" y="21590"/>
                    <a:pt x="599440" y="20320"/>
                    <a:pt x="598170" y="20320"/>
                  </a:cubicBezTo>
                  <a:cubicBezTo>
                    <a:pt x="588010" y="19050"/>
                    <a:pt x="580390" y="12700"/>
                    <a:pt x="571500" y="8890"/>
                  </a:cubicBezTo>
                  <a:cubicBezTo>
                    <a:pt x="570230" y="7620"/>
                    <a:pt x="567690" y="6350"/>
                    <a:pt x="566420" y="6350"/>
                  </a:cubicBezTo>
                  <a:cubicBezTo>
                    <a:pt x="561340" y="6350"/>
                    <a:pt x="556260" y="7620"/>
                    <a:pt x="549910" y="7620"/>
                  </a:cubicBezTo>
                  <a:cubicBezTo>
                    <a:pt x="544830" y="7620"/>
                    <a:pt x="538480" y="6350"/>
                    <a:pt x="533400" y="5080"/>
                  </a:cubicBezTo>
                  <a:cubicBezTo>
                    <a:pt x="528320" y="3810"/>
                    <a:pt x="523240" y="3810"/>
                    <a:pt x="518160" y="1270"/>
                  </a:cubicBezTo>
                  <a:cubicBezTo>
                    <a:pt x="513080" y="0"/>
                    <a:pt x="509270" y="2540"/>
                    <a:pt x="505460" y="1270"/>
                  </a:cubicBezTo>
                  <a:cubicBezTo>
                    <a:pt x="502920" y="2540"/>
                    <a:pt x="496570" y="5080"/>
                    <a:pt x="492760" y="7620"/>
                  </a:cubicBezTo>
                  <a:cubicBezTo>
                    <a:pt x="487680" y="10160"/>
                    <a:pt x="482600" y="13970"/>
                    <a:pt x="477520" y="17780"/>
                  </a:cubicBezTo>
                  <a:cubicBezTo>
                    <a:pt x="471170" y="21590"/>
                    <a:pt x="463550" y="25400"/>
                    <a:pt x="455930" y="29210"/>
                  </a:cubicBezTo>
                  <a:cubicBezTo>
                    <a:pt x="454660" y="30480"/>
                    <a:pt x="452120" y="30480"/>
                    <a:pt x="449580" y="29210"/>
                  </a:cubicBezTo>
                  <a:cubicBezTo>
                    <a:pt x="447040" y="27940"/>
                    <a:pt x="444500" y="29210"/>
                    <a:pt x="441960" y="30480"/>
                  </a:cubicBezTo>
                  <a:cubicBezTo>
                    <a:pt x="438150" y="33020"/>
                    <a:pt x="433070" y="34290"/>
                    <a:pt x="429260" y="36830"/>
                  </a:cubicBezTo>
                  <a:cubicBezTo>
                    <a:pt x="422910" y="41910"/>
                    <a:pt x="416560" y="48260"/>
                    <a:pt x="407670" y="49530"/>
                  </a:cubicBezTo>
                  <a:cubicBezTo>
                    <a:pt x="402590" y="49530"/>
                    <a:pt x="397510" y="53340"/>
                    <a:pt x="392430" y="53340"/>
                  </a:cubicBezTo>
                  <a:cubicBezTo>
                    <a:pt x="388620" y="53340"/>
                    <a:pt x="386080" y="53340"/>
                    <a:pt x="382270" y="54610"/>
                  </a:cubicBezTo>
                  <a:cubicBezTo>
                    <a:pt x="377190" y="55880"/>
                    <a:pt x="372110" y="58420"/>
                    <a:pt x="365760" y="58420"/>
                  </a:cubicBezTo>
                  <a:cubicBezTo>
                    <a:pt x="358140" y="58420"/>
                    <a:pt x="351790" y="62230"/>
                    <a:pt x="344170" y="64770"/>
                  </a:cubicBezTo>
                  <a:cubicBezTo>
                    <a:pt x="336550" y="68580"/>
                    <a:pt x="330200" y="72390"/>
                    <a:pt x="322580" y="76200"/>
                  </a:cubicBezTo>
                  <a:cubicBezTo>
                    <a:pt x="317500" y="78740"/>
                    <a:pt x="312420" y="78740"/>
                    <a:pt x="306070" y="77470"/>
                  </a:cubicBezTo>
                  <a:cubicBezTo>
                    <a:pt x="302260" y="77470"/>
                    <a:pt x="299720" y="76200"/>
                    <a:pt x="297180" y="78740"/>
                  </a:cubicBezTo>
                  <a:lnTo>
                    <a:pt x="285750" y="86360"/>
                  </a:lnTo>
                  <a:cubicBezTo>
                    <a:pt x="280670" y="90170"/>
                    <a:pt x="276860" y="95250"/>
                    <a:pt x="273050" y="99060"/>
                  </a:cubicBezTo>
                  <a:cubicBezTo>
                    <a:pt x="267970" y="105410"/>
                    <a:pt x="265430" y="113030"/>
                    <a:pt x="257810" y="116840"/>
                  </a:cubicBezTo>
                  <a:cubicBezTo>
                    <a:pt x="256540" y="118110"/>
                    <a:pt x="255270" y="120650"/>
                    <a:pt x="254000" y="123190"/>
                  </a:cubicBezTo>
                  <a:cubicBezTo>
                    <a:pt x="252730" y="124460"/>
                    <a:pt x="252730" y="125730"/>
                    <a:pt x="251460" y="127000"/>
                  </a:cubicBezTo>
                  <a:cubicBezTo>
                    <a:pt x="247650" y="130810"/>
                    <a:pt x="243840" y="134620"/>
                    <a:pt x="241300" y="139700"/>
                  </a:cubicBezTo>
                  <a:cubicBezTo>
                    <a:pt x="238760" y="144780"/>
                    <a:pt x="232410" y="146050"/>
                    <a:pt x="229870" y="149860"/>
                  </a:cubicBezTo>
                  <a:cubicBezTo>
                    <a:pt x="226060" y="154940"/>
                    <a:pt x="218440" y="157480"/>
                    <a:pt x="213360" y="160020"/>
                  </a:cubicBezTo>
                  <a:cubicBezTo>
                    <a:pt x="205740" y="163830"/>
                    <a:pt x="199390" y="168910"/>
                    <a:pt x="195580" y="176530"/>
                  </a:cubicBezTo>
                  <a:cubicBezTo>
                    <a:pt x="195580" y="177800"/>
                    <a:pt x="195580" y="177800"/>
                    <a:pt x="194310" y="179070"/>
                  </a:cubicBezTo>
                  <a:cubicBezTo>
                    <a:pt x="185420" y="184150"/>
                    <a:pt x="176530" y="187960"/>
                    <a:pt x="167640" y="193040"/>
                  </a:cubicBezTo>
                  <a:cubicBezTo>
                    <a:pt x="161290" y="196850"/>
                    <a:pt x="153670" y="196850"/>
                    <a:pt x="147320" y="201930"/>
                  </a:cubicBezTo>
                  <a:cubicBezTo>
                    <a:pt x="144780" y="204470"/>
                    <a:pt x="140970" y="205740"/>
                    <a:pt x="137160" y="207010"/>
                  </a:cubicBezTo>
                  <a:cubicBezTo>
                    <a:pt x="129540" y="210820"/>
                    <a:pt x="121920" y="212090"/>
                    <a:pt x="116840" y="218440"/>
                  </a:cubicBezTo>
                  <a:cubicBezTo>
                    <a:pt x="110490" y="226060"/>
                    <a:pt x="101600" y="228600"/>
                    <a:pt x="95250" y="233680"/>
                  </a:cubicBezTo>
                  <a:cubicBezTo>
                    <a:pt x="86360" y="240030"/>
                    <a:pt x="77470" y="246380"/>
                    <a:pt x="68580" y="254000"/>
                  </a:cubicBezTo>
                  <a:cubicBezTo>
                    <a:pt x="63500" y="256540"/>
                    <a:pt x="58420" y="257810"/>
                    <a:pt x="53340" y="255270"/>
                  </a:cubicBezTo>
                  <a:cubicBezTo>
                    <a:pt x="50800" y="254000"/>
                    <a:pt x="48260" y="252730"/>
                    <a:pt x="46990" y="254000"/>
                  </a:cubicBezTo>
                  <a:cubicBezTo>
                    <a:pt x="41910" y="257810"/>
                    <a:pt x="35560" y="259080"/>
                    <a:pt x="29210" y="260350"/>
                  </a:cubicBezTo>
                  <a:cubicBezTo>
                    <a:pt x="27940" y="260350"/>
                    <a:pt x="26670" y="261620"/>
                    <a:pt x="25400" y="261620"/>
                  </a:cubicBezTo>
                  <a:cubicBezTo>
                    <a:pt x="22860" y="407670"/>
                    <a:pt x="16510" y="554990"/>
                    <a:pt x="10160" y="701040"/>
                  </a:cubicBezTo>
                  <a:cubicBezTo>
                    <a:pt x="3810" y="858520"/>
                    <a:pt x="13970" y="995680"/>
                    <a:pt x="12700" y="1153160"/>
                  </a:cubicBezTo>
                  <a:cubicBezTo>
                    <a:pt x="11430" y="1311910"/>
                    <a:pt x="0" y="1487170"/>
                    <a:pt x="13970" y="1644650"/>
                  </a:cubicBezTo>
                  <a:cubicBezTo>
                    <a:pt x="26670" y="1800860"/>
                    <a:pt x="41910" y="1957070"/>
                    <a:pt x="54610" y="2113280"/>
                  </a:cubicBezTo>
                  <a:lnTo>
                    <a:pt x="55880" y="2113280"/>
                  </a:lnTo>
                  <a:cubicBezTo>
                    <a:pt x="60960" y="2112010"/>
                    <a:pt x="66040" y="2112010"/>
                    <a:pt x="72390" y="2112010"/>
                  </a:cubicBezTo>
                  <a:cubicBezTo>
                    <a:pt x="80010" y="2110740"/>
                    <a:pt x="86360" y="2108200"/>
                    <a:pt x="93980" y="2108200"/>
                  </a:cubicBezTo>
                  <a:cubicBezTo>
                    <a:pt x="102870" y="2108200"/>
                    <a:pt x="111760" y="2109470"/>
                    <a:pt x="120650" y="2109470"/>
                  </a:cubicBezTo>
                  <a:cubicBezTo>
                    <a:pt x="129540" y="2109470"/>
                    <a:pt x="138430" y="2110740"/>
                    <a:pt x="146050" y="2112010"/>
                  </a:cubicBezTo>
                  <a:cubicBezTo>
                    <a:pt x="153670" y="2113280"/>
                    <a:pt x="160020" y="2113280"/>
                    <a:pt x="166370" y="2109470"/>
                  </a:cubicBezTo>
                  <a:lnTo>
                    <a:pt x="167640" y="2109470"/>
                  </a:lnTo>
                  <a:cubicBezTo>
                    <a:pt x="175260" y="2108200"/>
                    <a:pt x="182880" y="2106930"/>
                    <a:pt x="191770" y="2105660"/>
                  </a:cubicBezTo>
                  <a:cubicBezTo>
                    <a:pt x="194310" y="2105660"/>
                    <a:pt x="198120" y="2105660"/>
                    <a:pt x="199390" y="2106930"/>
                  </a:cubicBezTo>
                  <a:cubicBezTo>
                    <a:pt x="204470" y="2112010"/>
                    <a:pt x="209550" y="2110740"/>
                    <a:pt x="215900" y="2109470"/>
                  </a:cubicBezTo>
                  <a:cubicBezTo>
                    <a:pt x="222250" y="2108200"/>
                    <a:pt x="226060" y="2109470"/>
                    <a:pt x="231140" y="2112010"/>
                  </a:cubicBezTo>
                  <a:cubicBezTo>
                    <a:pt x="233680" y="2113280"/>
                    <a:pt x="236220" y="2113280"/>
                    <a:pt x="238760" y="2113280"/>
                  </a:cubicBezTo>
                  <a:lnTo>
                    <a:pt x="255270" y="2113280"/>
                  </a:lnTo>
                  <a:cubicBezTo>
                    <a:pt x="259080" y="2113280"/>
                    <a:pt x="262890" y="2115820"/>
                    <a:pt x="266700" y="2115820"/>
                  </a:cubicBezTo>
                  <a:cubicBezTo>
                    <a:pt x="271780" y="2117090"/>
                    <a:pt x="278130" y="2117090"/>
                    <a:pt x="283210" y="2117090"/>
                  </a:cubicBezTo>
                  <a:cubicBezTo>
                    <a:pt x="285750" y="2117090"/>
                    <a:pt x="288290" y="2119630"/>
                    <a:pt x="289560" y="2120900"/>
                  </a:cubicBezTo>
                  <a:cubicBezTo>
                    <a:pt x="300990" y="2124710"/>
                    <a:pt x="311150" y="2122170"/>
                    <a:pt x="322580" y="2122170"/>
                  </a:cubicBezTo>
                  <a:cubicBezTo>
                    <a:pt x="325120" y="2122170"/>
                    <a:pt x="327660" y="2119630"/>
                    <a:pt x="330200" y="2119630"/>
                  </a:cubicBezTo>
                  <a:cubicBezTo>
                    <a:pt x="339090" y="2118360"/>
                    <a:pt x="346710" y="2119630"/>
                    <a:pt x="354330" y="2123440"/>
                  </a:cubicBezTo>
                  <a:cubicBezTo>
                    <a:pt x="358140" y="2124710"/>
                    <a:pt x="363220" y="2124710"/>
                    <a:pt x="368300" y="2124710"/>
                  </a:cubicBezTo>
                  <a:lnTo>
                    <a:pt x="372110" y="2124710"/>
                  </a:lnTo>
                  <a:cubicBezTo>
                    <a:pt x="377190" y="2125980"/>
                    <a:pt x="381000" y="2128520"/>
                    <a:pt x="386080" y="2127250"/>
                  </a:cubicBezTo>
                  <a:cubicBezTo>
                    <a:pt x="392430" y="2125980"/>
                    <a:pt x="398780" y="2125980"/>
                    <a:pt x="406400" y="2124710"/>
                  </a:cubicBezTo>
                  <a:cubicBezTo>
                    <a:pt x="412750" y="2123440"/>
                    <a:pt x="419100" y="2124710"/>
                    <a:pt x="425450" y="2125980"/>
                  </a:cubicBezTo>
                  <a:cubicBezTo>
                    <a:pt x="426720" y="2125980"/>
                    <a:pt x="427990" y="2127250"/>
                    <a:pt x="429260" y="2125980"/>
                  </a:cubicBezTo>
                  <a:cubicBezTo>
                    <a:pt x="435610" y="2124710"/>
                    <a:pt x="440690" y="2122170"/>
                    <a:pt x="447040" y="2123440"/>
                  </a:cubicBezTo>
                  <a:cubicBezTo>
                    <a:pt x="452120" y="2124710"/>
                    <a:pt x="455930" y="2125980"/>
                    <a:pt x="461010" y="2127250"/>
                  </a:cubicBezTo>
                  <a:cubicBezTo>
                    <a:pt x="466090" y="2128520"/>
                    <a:pt x="469900" y="2129790"/>
                    <a:pt x="474980" y="2131060"/>
                  </a:cubicBezTo>
                  <a:cubicBezTo>
                    <a:pt x="481330" y="2132330"/>
                    <a:pt x="487680" y="2132330"/>
                    <a:pt x="492760" y="2133600"/>
                  </a:cubicBezTo>
                  <a:cubicBezTo>
                    <a:pt x="499110" y="2134870"/>
                    <a:pt x="502920" y="2139950"/>
                    <a:pt x="509270" y="2139950"/>
                  </a:cubicBezTo>
                  <a:cubicBezTo>
                    <a:pt x="515620" y="2139950"/>
                    <a:pt x="520700" y="2143760"/>
                    <a:pt x="527050" y="2146300"/>
                  </a:cubicBezTo>
                  <a:cubicBezTo>
                    <a:pt x="529590" y="2147570"/>
                    <a:pt x="532130" y="2147570"/>
                    <a:pt x="535940" y="2148840"/>
                  </a:cubicBezTo>
                  <a:cubicBezTo>
                    <a:pt x="543560" y="2150110"/>
                    <a:pt x="549910" y="2150110"/>
                    <a:pt x="557530" y="2151380"/>
                  </a:cubicBezTo>
                  <a:cubicBezTo>
                    <a:pt x="563880" y="2152650"/>
                    <a:pt x="570230" y="2155190"/>
                    <a:pt x="576580" y="2153920"/>
                  </a:cubicBezTo>
                  <a:cubicBezTo>
                    <a:pt x="586740" y="2152650"/>
                    <a:pt x="594360" y="2155190"/>
                    <a:pt x="603250" y="2157730"/>
                  </a:cubicBezTo>
                  <a:cubicBezTo>
                    <a:pt x="609600" y="2159000"/>
                    <a:pt x="614680" y="2162810"/>
                    <a:pt x="621030" y="2162810"/>
                  </a:cubicBezTo>
                  <a:cubicBezTo>
                    <a:pt x="628650" y="2164080"/>
                    <a:pt x="636270" y="2165350"/>
                    <a:pt x="641350" y="2170430"/>
                  </a:cubicBezTo>
                  <a:cubicBezTo>
                    <a:pt x="642620" y="2169160"/>
                    <a:pt x="643890" y="2169160"/>
                    <a:pt x="643890" y="2169160"/>
                  </a:cubicBezTo>
                  <a:cubicBezTo>
                    <a:pt x="647700" y="2170430"/>
                    <a:pt x="652780" y="2170430"/>
                    <a:pt x="656590" y="2171700"/>
                  </a:cubicBezTo>
                  <a:cubicBezTo>
                    <a:pt x="664210" y="2172970"/>
                    <a:pt x="670560" y="2175510"/>
                    <a:pt x="676910" y="2176780"/>
                  </a:cubicBezTo>
                  <a:cubicBezTo>
                    <a:pt x="680720" y="2178050"/>
                    <a:pt x="684530" y="2178050"/>
                    <a:pt x="687070" y="2180590"/>
                  </a:cubicBezTo>
                  <a:cubicBezTo>
                    <a:pt x="690880" y="2183130"/>
                    <a:pt x="694690" y="2184400"/>
                    <a:pt x="698500" y="2183130"/>
                  </a:cubicBezTo>
                  <a:cubicBezTo>
                    <a:pt x="702310" y="2183130"/>
                    <a:pt x="704850" y="2181860"/>
                    <a:pt x="708660" y="2183130"/>
                  </a:cubicBezTo>
                  <a:cubicBezTo>
                    <a:pt x="716280" y="2184400"/>
                    <a:pt x="722630" y="2188210"/>
                    <a:pt x="730250" y="2189480"/>
                  </a:cubicBezTo>
                  <a:cubicBezTo>
                    <a:pt x="732790" y="2190750"/>
                    <a:pt x="736600" y="2190750"/>
                    <a:pt x="740410" y="2189480"/>
                  </a:cubicBezTo>
                  <a:cubicBezTo>
                    <a:pt x="750570" y="2186940"/>
                    <a:pt x="760730" y="2186940"/>
                    <a:pt x="770890" y="2189480"/>
                  </a:cubicBezTo>
                  <a:cubicBezTo>
                    <a:pt x="777240" y="2190750"/>
                    <a:pt x="784860" y="2194560"/>
                    <a:pt x="791210" y="2192020"/>
                  </a:cubicBezTo>
                  <a:cubicBezTo>
                    <a:pt x="796290" y="2190750"/>
                    <a:pt x="800100" y="2190750"/>
                    <a:pt x="803910" y="2190750"/>
                  </a:cubicBezTo>
                  <a:cubicBezTo>
                    <a:pt x="806450" y="2190750"/>
                    <a:pt x="808990" y="2192020"/>
                    <a:pt x="810260" y="2190750"/>
                  </a:cubicBezTo>
                  <a:cubicBezTo>
                    <a:pt x="816610" y="2184400"/>
                    <a:pt x="824230" y="2186940"/>
                    <a:pt x="831850" y="2186940"/>
                  </a:cubicBezTo>
                  <a:cubicBezTo>
                    <a:pt x="836930" y="2188210"/>
                    <a:pt x="843280" y="2188210"/>
                    <a:pt x="848360" y="2185670"/>
                  </a:cubicBezTo>
                  <a:lnTo>
                    <a:pt x="850900" y="2185670"/>
                  </a:lnTo>
                  <a:cubicBezTo>
                    <a:pt x="858520" y="2185670"/>
                    <a:pt x="866140" y="2186940"/>
                    <a:pt x="873760" y="2186940"/>
                  </a:cubicBezTo>
                  <a:lnTo>
                    <a:pt x="876300" y="2186940"/>
                  </a:lnTo>
                  <a:cubicBezTo>
                    <a:pt x="881380" y="2185670"/>
                    <a:pt x="885190" y="2183130"/>
                    <a:pt x="890270" y="2181860"/>
                  </a:cubicBezTo>
                  <a:cubicBezTo>
                    <a:pt x="897890" y="2179320"/>
                    <a:pt x="905510" y="2178050"/>
                    <a:pt x="913130" y="2176780"/>
                  </a:cubicBezTo>
                  <a:cubicBezTo>
                    <a:pt x="919480" y="2175510"/>
                    <a:pt x="924560" y="2176780"/>
                    <a:pt x="930910" y="2175510"/>
                  </a:cubicBezTo>
                  <a:cubicBezTo>
                    <a:pt x="932180" y="2175510"/>
                    <a:pt x="933450" y="2175510"/>
                    <a:pt x="934720" y="2174240"/>
                  </a:cubicBezTo>
                  <a:cubicBezTo>
                    <a:pt x="938530" y="2171700"/>
                    <a:pt x="944880" y="2174240"/>
                    <a:pt x="946150" y="2169160"/>
                  </a:cubicBezTo>
                  <a:lnTo>
                    <a:pt x="947420" y="2169160"/>
                  </a:lnTo>
                  <a:cubicBezTo>
                    <a:pt x="949960" y="2169160"/>
                    <a:pt x="953770" y="2169160"/>
                    <a:pt x="956310" y="2166620"/>
                  </a:cubicBezTo>
                  <a:cubicBezTo>
                    <a:pt x="961390" y="2162810"/>
                    <a:pt x="965200" y="2164080"/>
                    <a:pt x="970280" y="2165350"/>
                  </a:cubicBezTo>
                  <a:cubicBezTo>
                    <a:pt x="976630" y="2166620"/>
                    <a:pt x="982980" y="2167890"/>
                    <a:pt x="988060" y="2166620"/>
                  </a:cubicBezTo>
                  <a:cubicBezTo>
                    <a:pt x="994410" y="2165350"/>
                    <a:pt x="1002030" y="2162810"/>
                    <a:pt x="1008380" y="2161540"/>
                  </a:cubicBezTo>
                  <a:cubicBezTo>
                    <a:pt x="1009650" y="2161540"/>
                    <a:pt x="1010920" y="2160270"/>
                    <a:pt x="1012190" y="2159000"/>
                  </a:cubicBezTo>
                  <a:cubicBezTo>
                    <a:pt x="1016000" y="2156460"/>
                    <a:pt x="1018540" y="2152650"/>
                    <a:pt x="1022350" y="2150110"/>
                  </a:cubicBezTo>
                  <a:cubicBezTo>
                    <a:pt x="1022350" y="2150110"/>
                    <a:pt x="1023620" y="2148840"/>
                    <a:pt x="1024890" y="2148840"/>
                  </a:cubicBezTo>
                  <a:cubicBezTo>
                    <a:pt x="1031240" y="2151380"/>
                    <a:pt x="1033780" y="2145030"/>
                    <a:pt x="1037590" y="2142490"/>
                  </a:cubicBezTo>
                  <a:cubicBezTo>
                    <a:pt x="1042670" y="2139950"/>
                    <a:pt x="1045210" y="2132330"/>
                    <a:pt x="1052830" y="2133600"/>
                  </a:cubicBezTo>
                  <a:lnTo>
                    <a:pt x="1054100" y="2133600"/>
                  </a:lnTo>
                  <a:cubicBezTo>
                    <a:pt x="1059180" y="2131060"/>
                    <a:pt x="1064260" y="2127250"/>
                    <a:pt x="1068070" y="2124710"/>
                  </a:cubicBezTo>
                  <a:cubicBezTo>
                    <a:pt x="1069340" y="2123440"/>
                    <a:pt x="1070610" y="2122170"/>
                    <a:pt x="1070610" y="2120900"/>
                  </a:cubicBezTo>
                  <a:cubicBezTo>
                    <a:pt x="1071880" y="2119630"/>
                    <a:pt x="1073150" y="2117090"/>
                    <a:pt x="1075690" y="2115820"/>
                  </a:cubicBezTo>
                  <a:cubicBezTo>
                    <a:pt x="1084580" y="2109470"/>
                    <a:pt x="1093470" y="2104390"/>
                    <a:pt x="1102360" y="2098040"/>
                  </a:cubicBezTo>
                  <a:cubicBezTo>
                    <a:pt x="1106170" y="2095500"/>
                    <a:pt x="1112520" y="2092960"/>
                    <a:pt x="1112520" y="2085340"/>
                  </a:cubicBezTo>
                  <a:cubicBezTo>
                    <a:pt x="1112520" y="2077720"/>
                    <a:pt x="1120140" y="2075180"/>
                    <a:pt x="1125220" y="2072640"/>
                  </a:cubicBezTo>
                  <a:cubicBezTo>
                    <a:pt x="1129030" y="2070100"/>
                    <a:pt x="1134110" y="2070100"/>
                    <a:pt x="1139190" y="2068830"/>
                  </a:cubicBezTo>
                  <a:cubicBezTo>
                    <a:pt x="1141730" y="2068830"/>
                    <a:pt x="1143000" y="2067560"/>
                    <a:pt x="1145540" y="2067560"/>
                  </a:cubicBezTo>
                  <a:cubicBezTo>
                    <a:pt x="1148080" y="2067560"/>
                    <a:pt x="1150620" y="2067560"/>
                    <a:pt x="1151890" y="2065020"/>
                  </a:cubicBezTo>
                  <a:cubicBezTo>
                    <a:pt x="1153160" y="2063750"/>
                    <a:pt x="1154430" y="2063750"/>
                    <a:pt x="1155700" y="2062480"/>
                  </a:cubicBezTo>
                  <a:cubicBezTo>
                    <a:pt x="1158240" y="2061210"/>
                    <a:pt x="1160780" y="2059940"/>
                    <a:pt x="1162050" y="2058670"/>
                  </a:cubicBezTo>
                  <a:lnTo>
                    <a:pt x="1169670" y="2058670"/>
                  </a:lnTo>
                  <a:cubicBezTo>
                    <a:pt x="1174750" y="2061210"/>
                    <a:pt x="1178560" y="2063750"/>
                    <a:pt x="1182370" y="2065020"/>
                  </a:cubicBezTo>
                  <a:cubicBezTo>
                    <a:pt x="1182370" y="2065020"/>
                    <a:pt x="1183640" y="2063750"/>
                    <a:pt x="1184910" y="2063750"/>
                  </a:cubicBezTo>
                  <a:cubicBezTo>
                    <a:pt x="1182370" y="2062480"/>
                    <a:pt x="1181100" y="2061210"/>
                    <a:pt x="1178560" y="2059940"/>
                  </a:cubicBezTo>
                  <a:cubicBezTo>
                    <a:pt x="1178560" y="2057400"/>
                    <a:pt x="1178560" y="2056130"/>
                    <a:pt x="1179830" y="2053590"/>
                  </a:cubicBezTo>
                  <a:cubicBezTo>
                    <a:pt x="1182370" y="2054860"/>
                    <a:pt x="1186180" y="2056130"/>
                    <a:pt x="1184910" y="2051050"/>
                  </a:cubicBezTo>
                  <a:lnTo>
                    <a:pt x="1186180" y="2049780"/>
                  </a:lnTo>
                  <a:cubicBezTo>
                    <a:pt x="1188720" y="2047240"/>
                    <a:pt x="1191260" y="2044700"/>
                    <a:pt x="1195070" y="2045970"/>
                  </a:cubicBezTo>
                  <a:cubicBezTo>
                    <a:pt x="1195070" y="2045970"/>
                    <a:pt x="1196340" y="2044700"/>
                    <a:pt x="1197610" y="2044700"/>
                  </a:cubicBezTo>
                  <a:lnTo>
                    <a:pt x="1205230" y="2048510"/>
                  </a:lnTo>
                  <a:cubicBezTo>
                    <a:pt x="1205230" y="2047240"/>
                    <a:pt x="1205230" y="2045970"/>
                    <a:pt x="1203960" y="2045970"/>
                  </a:cubicBezTo>
                  <a:lnTo>
                    <a:pt x="1205230" y="2045970"/>
                  </a:lnTo>
                  <a:cubicBezTo>
                    <a:pt x="1206500" y="2047240"/>
                    <a:pt x="1207770" y="2047240"/>
                    <a:pt x="1210310" y="2048510"/>
                  </a:cubicBezTo>
                  <a:cubicBezTo>
                    <a:pt x="1210310" y="2045970"/>
                    <a:pt x="1216660" y="2042160"/>
                    <a:pt x="1217930" y="2043430"/>
                  </a:cubicBezTo>
                  <a:lnTo>
                    <a:pt x="1219200" y="2043430"/>
                  </a:lnTo>
                  <a:cubicBezTo>
                    <a:pt x="1220470" y="2047240"/>
                    <a:pt x="1223010" y="2049780"/>
                    <a:pt x="1224280" y="2053590"/>
                  </a:cubicBezTo>
                  <a:cubicBezTo>
                    <a:pt x="1226820" y="2052320"/>
                    <a:pt x="1229360" y="2049780"/>
                    <a:pt x="1231900" y="2048510"/>
                  </a:cubicBezTo>
                  <a:cubicBezTo>
                    <a:pt x="1233170" y="2051050"/>
                    <a:pt x="1233170" y="2053590"/>
                    <a:pt x="1234440" y="2057400"/>
                  </a:cubicBezTo>
                  <a:cubicBezTo>
                    <a:pt x="1236980" y="2054860"/>
                    <a:pt x="1238250" y="2053590"/>
                    <a:pt x="1238250" y="2052320"/>
                  </a:cubicBezTo>
                  <a:cubicBezTo>
                    <a:pt x="1242060" y="2053590"/>
                    <a:pt x="1245870" y="2053590"/>
                    <a:pt x="1248410" y="2054860"/>
                  </a:cubicBezTo>
                  <a:cubicBezTo>
                    <a:pt x="1252220" y="2057400"/>
                    <a:pt x="1256030" y="2057400"/>
                    <a:pt x="1259840" y="2056130"/>
                  </a:cubicBezTo>
                  <a:cubicBezTo>
                    <a:pt x="1262380" y="2054860"/>
                    <a:pt x="1263650" y="2053590"/>
                    <a:pt x="1266190" y="2052320"/>
                  </a:cubicBezTo>
                  <a:cubicBezTo>
                    <a:pt x="1267460" y="2054860"/>
                    <a:pt x="1268730" y="2056130"/>
                    <a:pt x="1271270" y="2057400"/>
                  </a:cubicBezTo>
                  <a:cubicBezTo>
                    <a:pt x="1270000" y="2057400"/>
                    <a:pt x="1268730" y="2058670"/>
                    <a:pt x="1267460" y="2058670"/>
                  </a:cubicBezTo>
                  <a:cubicBezTo>
                    <a:pt x="1264920" y="2059940"/>
                    <a:pt x="1263650" y="2061210"/>
                    <a:pt x="1262380" y="2063750"/>
                  </a:cubicBezTo>
                  <a:cubicBezTo>
                    <a:pt x="1261110" y="2066290"/>
                    <a:pt x="1261110" y="2068830"/>
                    <a:pt x="1258570" y="2070100"/>
                  </a:cubicBezTo>
                  <a:cubicBezTo>
                    <a:pt x="1256030" y="2071370"/>
                    <a:pt x="1256030" y="2068830"/>
                    <a:pt x="1253490" y="2068830"/>
                  </a:cubicBezTo>
                  <a:cubicBezTo>
                    <a:pt x="1256030" y="2067560"/>
                    <a:pt x="1257300" y="2067560"/>
                    <a:pt x="1258570" y="2067560"/>
                  </a:cubicBezTo>
                  <a:lnTo>
                    <a:pt x="1258570" y="2065020"/>
                  </a:lnTo>
                  <a:cubicBezTo>
                    <a:pt x="1250950" y="2067560"/>
                    <a:pt x="1243330" y="2063750"/>
                    <a:pt x="1234440" y="2065020"/>
                  </a:cubicBezTo>
                  <a:cubicBezTo>
                    <a:pt x="1239520" y="2067560"/>
                    <a:pt x="1244600" y="2068830"/>
                    <a:pt x="1249680" y="2070100"/>
                  </a:cubicBezTo>
                  <a:lnTo>
                    <a:pt x="1247140" y="2072640"/>
                  </a:lnTo>
                  <a:cubicBezTo>
                    <a:pt x="1249680" y="2073910"/>
                    <a:pt x="1252220" y="2073910"/>
                    <a:pt x="1254760" y="2073910"/>
                  </a:cubicBezTo>
                  <a:lnTo>
                    <a:pt x="1254760" y="2075180"/>
                  </a:lnTo>
                  <a:cubicBezTo>
                    <a:pt x="1252220" y="2075180"/>
                    <a:pt x="1250950" y="2076450"/>
                    <a:pt x="1248410" y="2076450"/>
                  </a:cubicBezTo>
                  <a:lnTo>
                    <a:pt x="1248410" y="2077720"/>
                  </a:lnTo>
                  <a:lnTo>
                    <a:pt x="1259840" y="2077720"/>
                  </a:lnTo>
                  <a:cubicBezTo>
                    <a:pt x="1262380" y="2071370"/>
                    <a:pt x="1270000" y="2073910"/>
                    <a:pt x="1273810" y="2070100"/>
                  </a:cubicBezTo>
                  <a:lnTo>
                    <a:pt x="1276350" y="2070100"/>
                  </a:lnTo>
                  <a:lnTo>
                    <a:pt x="1272540" y="2073910"/>
                  </a:lnTo>
                  <a:cubicBezTo>
                    <a:pt x="1273810" y="2075180"/>
                    <a:pt x="1275080" y="2075180"/>
                    <a:pt x="1276350" y="2076450"/>
                  </a:cubicBezTo>
                  <a:cubicBezTo>
                    <a:pt x="1277620" y="2077720"/>
                    <a:pt x="1278890" y="2077720"/>
                    <a:pt x="1280160" y="2078990"/>
                  </a:cubicBezTo>
                  <a:cubicBezTo>
                    <a:pt x="1282700" y="2077720"/>
                    <a:pt x="1283970" y="2077720"/>
                    <a:pt x="1286510" y="2076450"/>
                  </a:cubicBezTo>
                  <a:cubicBezTo>
                    <a:pt x="1285240" y="2078990"/>
                    <a:pt x="1285240" y="2080260"/>
                    <a:pt x="1285240" y="2081530"/>
                  </a:cubicBezTo>
                  <a:lnTo>
                    <a:pt x="1291590" y="2081530"/>
                  </a:lnTo>
                  <a:lnTo>
                    <a:pt x="1291590" y="2077720"/>
                  </a:lnTo>
                  <a:cubicBezTo>
                    <a:pt x="1291590" y="2073910"/>
                    <a:pt x="1294130" y="2073910"/>
                    <a:pt x="1296670" y="2075180"/>
                  </a:cubicBezTo>
                  <a:cubicBezTo>
                    <a:pt x="1300480" y="2077720"/>
                    <a:pt x="1303020" y="2076450"/>
                    <a:pt x="1306830" y="2075180"/>
                  </a:cubicBezTo>
                  <a:cubicBezTo>
                    <a:pt x="1310640" y="2075180"/>
                    <a:pt x="1313180" y="2072640"/>
                    <a:pt x="1314450" y="2068830"/>
                  </a:cubicBezTo>
                  <a:lnTo>
                    <a:pt x="1309370" y="2068830"/>
                  </a:lnTo>
                  <a:cubicBezTo>
                    <a:pt x="1309370" y="2067560"/>
                    <a:pt x="1310640" y="2066290"/>
                    <a:pt x="1310640" y="2065020"/>
                  </a:cubicBezTo>
                  <a:lnTo>
                    <a:pt x="1310640" y="2059940"/>
                  </a:lnTo>
                  <a:lnTo>
                    <a:pt x="1311910" y="2059940"/>
                  </a:lnTo>
                  <a:cubicBezTo>
                    <a:pt x="1311910" y="2062480"/>
                    <a:pt x="1313180" y="2063750"/>
                    <a:pt x="1313180" y="2066290"/>
                  </a:cubicBezTo>
                  <a:cubicBezTo>
                    <a:pt x="1315720" y="2065020"/>
                    <a:pt x="1319530" y="2065020"/>
                    <a:pt x="1323340" y="2063750"/>
                  </a:cubicBezTo>
                  <a:lnTo>
                    <a:pt x="1323340" y="2067560"/>
                  </a:lnTo>
                  <a:cubicBezTo>
                    <a:pt x="1327150" y="2068830"/>
                    <a:pt x="1330960" y="2071370"/>
                    <a:pt x="1333500" y="2076450"/>
                  </a:cubicBezTo>
                  <a:cubicBezTo>
                    <a:pt x="1333500" y="2076450"/>
                    <a:pt x="1334770" y="2077720"/>
                    <a:pt x="1334770" y="2076450"/>
                  </a:cubicBezTo>
                  <a:lnTo>
                    <a:pt x="1346200" y="2072640"/>
                  </a:lnTo>
                  <a:cubicBezTo>
                    <a:pt x="1351280" y="2071370"/>
                    <a:pt x="1355090" y="2070100"/>
                    <a:pt x="1360170" y="2068830"/>
                  </a:cubicBezTo>
                  <a:cubicBezTo>
                    <a:pt x="1362710" y="2068830"/>
                    <a:pt x="1363980" y="2071370"/>
                    <a:pt x="1367790" y="2073910"/>
                  </a:cubicBezTo>
                  <a:cubicBezTo>
                    <a:pt x="1371600" y="2073910"/>
                    <a:pt x="1384300" y="2076450"/>
                    <a:pt x="1389380" y="2080260"/>
                  </a:cubicBezTo>
                  <a:cubicBezTo>
                    <a:pt x="1390650" y="2081530"/>
                    <a:pt x="1393190" y="2080260"/>
                    <a:pt x="1394460" y="2080260"/>
                  </a:cubicBezTo>
                  <a:cubicBezTo>
                    <a:pt x="1398270" y="2078990"/>
                    <a:pt x="1402080" y="2078990"/>
                    <a:pt x="1405890" y="2077720"/>
                  </a:cubicBezTo>
                  <a:lnTo>
                    <a:pt x="1407160" y="2078990"/>
                  </a:lnTo>
                  <a:cubicBezTo>
                    <a:pt x="1408430" y="2081530"/>
                    <a:pt x="1408430" y="2084070"/>
                    <a:pt x="1408430" y="2086610"/>
                  </a:cubicBezTo>
                  <a:cubicBezTo>
                    <a:pt x="1412240" y="2090420"/>
                    <a:pt x="1416050" y="2094230"/>
                    <a:pt x="1421130" y="2087880"/>
                  </a:cubicBezTo>
                  <a:cubicBezTo>
                    <a:pt x="1421130" y="2089150"/>
                    <a:pt x="1419860" y="2090420"/>
                    <a:pt x="1419860" y="2091690"/>
                  </a:cubicBezTo>
                  <a:cubicBezTo>
                    <a:pt x="1421130" y="2091690"/>
                    <a:pt x="1421130" y="2092960"/>
                    <a:pt x="1422400" y="2092960"/>
                  </a:cubicBezTo>
                  <a:cubicBezTo>
                    <a:pt x="1424940" y="2094230"/>
                    <a:pt x="1432560" y="2095500"/>
                    <a:pt x="1433830" y="2092960"/>
                  </a:cubicBezTo>
                  <a:cubicBezTo>
                    <a:pt x="1435100" y="2089150"/>
                    <a:pt x="1437640" y="2090420"/>
                    <a:pt x="1438910" y="2090420"/>
                  </a:cubicBezTo>
                  <a:cubicBezTo>
                    <a:pt x="1440180" y="2091690"/>
                    <a:pt x="1440180" y="2094230"/>
                    <a:pt x="1441450" y="2096770"/>
                  </a:cubicBezTo>
                  <a:lnTo>
                    <a:pt x="1441450" y="2087880"/>
                  </a:lnTo>
                  <a:cubicBezTo>
                    <a:pt x="1443990" y="2090420"/>
                    <a:pt x="1445260" y="2091690"/>
                    <a:pt x="1446530" y="2094230"/>
                  </a:cubicBezTo>
                  <a:cubicBezTo>
                    <a:pt x="1447800" y="2095500"/>
                    <a:pt x="1447800" y="2096770"/>
                    <a:pt x="1447800" y="2098040"/>
                  </a:cubicBezTo>
                  <a:cubicBezTo>
                    <a:pt x="1446530" y="2098040"/>
                    <a:pt x="1445260" y="2098040"/>
                    <a:pt x="1443990" y="2099310"/>
                  </a:cubicBezTo>
                  <a:lnTo>
                    <a:pt x="1440180" y="2099310"/>
                  </a:lnTo>
                  <a:cubicBezTo>
                    <a:pt x="1443990" y="2101850"/>
                    <a:pt x="1442720" y="2108200"/>
                    <a:pt x="1447800" y="2105660"/>
                  </a:cubicBezTo>
                  <a:cubicBezTo>
                    <a:pt x="1449070" y="2104390"/>
                    <a:pt x="1450340" y="2101850"/>
                    <a:pt x="1451610" y="2100580"/>
                  </a:cubicBezTo>
                  <a:cubicBezTo>
                    <a:pt x="1451610" y="2101850"/>
                    <a:pt x="1452880" y="2104390"/>
                    <a:pt x="1452880" y="2105660"/>
                  </a:cubicBezTo>
                  <a:cubicBezTo>
                    <a:pt x="1454150" y="2105660"/>
                    <a:pt x="1455420" y="2105660"/>
                    <a:pt x="1456690" y="2106930"/>
                  </a:cubicBezTo>
                  <a:cubicBezTo>
                    <a:pt x="1459230" y="2110740"/>
                    <a:pt x="1463040" y="2109470"/>
                    <a:pt x="1466850" y="2110740"/>
                  </a:cubicBezTo>
                  <a:cubicBezTo>
                    <a:pt x="1469390" y="2110740"/>
                    <a:pt x="1470660" y="2113280"/>
                    <a:pt x="1471930" y="2114550"/>
                  </a:cubicBezTo>
                  <a:cubicBezTo>
                    <a:pt x="1473200" y="2117090"/>
                    <a:pt x="1474470" y="2119630"/>
                    <a:pt x="1478280" y="2119630"/>
                  </a:cubicBezTo>
                  <a:cubicBezTo>
                    <a:pt x="1480820" y="2119630"/>
                    <a:pt x="1483360" y="2122170"/>
                    <a:pt x="1485900" y="2124710"/>
                  </a:cubicBezTo>
                  <a:cubicBezTo>
                    <a:pt x="1489710" y="2127250"/>
                    <a:pt x="1493520" y="2132330"/>
                    <a:pt x="1497330" y="2134870"/>
                  </a:cubicBezTo>
                  <a:cubicBezTo>
                    <a:pt x="1503680" y="2138680"/>
                    <a:pt x="1510030" y="2143760"/>
                    <a:pt x="1517650" y="2142490"/>
                  </a:cubicBezTo>
                  <a:cubicBezTo>
                    <a:pt x="1521460" y="2142490"/>
                    <a:pt x="1525270" y="2145030"/>
                    <a:pt x="1529080" y="2145030"/>
                  </a:cubicBezTo>
                  <a:cubicBezTo>
                    <a:pt x="1532890" y="2145030"/>
                    <a:pt x="1537970" y="2145030"/>
                    <a:pt x="1543050" y="2143760"/>
                  </a:cubicBezTo>
                  <a:cubicBezTo>
                    <a:pt x="1543050" y="2147570"/>
                    <a:pt x="1543050" y="2148840"/>
                    <a:pt x="1546860" y="2148840"/>
                  </a:cubicBezTo>
                  <a:cubicBezTo>
                    <a:pt x="1549400" y="2148840"/>
                    <a:pt x="1551940" y="2148840"/>
                    <a:pt x="1554480" y="2150110"/>
                  </a:cubicBezTo>
                  <a:cubicBezTo>
                    <a:pt x="1562100" y="2150110"/>
                    <a:pt x="1568450" y="2153920"/>
                    <a:pt x="1576070" y="2152650"/>
                  </a:cubicBezTo>
                  <a:cubicBezTo>
                    <a:pt x="1578610" y="2152650"/>
                    <a:pt x="1581150" y="2153920"/>
                    <a:pt x="1583690" y="2155190"/>
                  </a:cubicBezTo>
                  <a:cubicBezTo>
                    <a:pt x="1591310" y="2157730"/>
                    <a:pt x="1596390" y="2164080"/>
                    <a:pt x="1605280" y="2162810"/>
                  </a:cubicBezTo>
                  <a:cubicBezTo>
                    <a:pt x="1606550" y="2162810"/>
                    <a:pt x="1609090" y="2162810"/>
                    <a:pt x="1610360" y="2164080"/>
                  </a:cubicBezTo>
                  <a:cubicBezTo>
                    <a:pt x="1612900" y="2166620"/>
                    <a:pt x="1614170" y="2165350"/>
                    <a:pt x="1615440" y="2164080"/>
                  </a:cubicBezTo>
                  <a:cubicBezTo>
                    <a:pt x="1617980" y="2162810"/>
                    <a:pt x="1620520" y="2161540"/>
                    <a:pt x="1621790" y="2162810"/>
                  </a:cubicBezTo>
                  <a:cubicBezTo>
                    <a:pt x="1626870" y="2164080"/>
                    <a:pt x="1633220" y="2165350"/>
                    <a:pt x="1638300" y="2166620"/>
                  </a:cubicBezTo>
                  <a:lnTo>
                    <a:pt x="1643380" y="2166620"/>
                  </a:lnTo>
                  <a:cubicBezTo>
                    <a:pt x="1647190" y="2165350"/>
                    <a:pt x="1652270" y="2164080"/>
                    <a:pt x="1656080" y="2164080"/>
                  </a:cubicBezTo>
                  <a:cubicBezTo>
                    <a:pt x="1662430" y="2162810"/>
                    <a:pt x="1668780" y="2162810"/>
                    <a:pt x="1675130" y="2162810"/>
                  </a:cubicBezTo>
                  <a:lnTo>
                    <a:pt x="1677670" y="2162810"/>
                  </a:lnTo>
                  <a:cubicBezTo>
                    <a:pt x="1686560" y="2160270"/>
                    <a:pt x="1696720" y="2157730"/>
                    <a:pt x="1705610" y="2155190"/>
                  </a:cubicBezTo>
                  <a:cubicBezTo>
                    <a:pt x="1711960" y="2153920"/>
                    <a:pt x="1718310" y="2152650"/>
                    <a:pt x="1725930" y="2151380"/>
                  </a:cubicBezTo>
                  <a:cubicBezTo>
                    <a:pt x="1733550" y="2150110"/>
                    <a:pt x="1739900" y="2147570"/>
                    <a:pt x="1747520" y="2146300"/>
                  </a:cubicBezTo>
                  <a:cubicBezTo>
                    <a:pt x="1750060" y="2146300"/>
                    <a:pt x="1752600" y="2146300"/>
                    <a:pt x="1756410" y="2145030"/>
                  </a:cubicBezTo>
                  <a:cubicBezTo>
                    <a:pt x="1766570" y="2143760"/>
                    <a:pt x="1776730" y="2139950"/>
                    <a:pt x="1786890" y="2145030"/>
                  </a:cubicBezTo>
                  <a:lnTo>
                    <a:pt x="1802130" y="2148840"/>
                  </a:lnTo>
                  <a:cubicBezTo>
                    <a:pt x="1808480" y="2150110"/>
                    <a:pt x="1813560" y="2153920"/>
                    <a:pt x="1819910" y="2153920"/>
                  </a:cubicBezTo>
                  <a:cubicBezTo>
                    <a:pt x="1821180" y="2153920"/>
                    <a:pt x="1823720" y="2155190"/>
                    <a:pt x="1824990" y="2155190"/>
                  </a:cubicBezTo>
                  <a:cubicBezTo>
                    <a:pt x="1832610" y="2157730"/>
                    <a:pt x="1838960" y="2164080"/>
                    <a:pt x="1847850" y="2161540"/>
                  </a:cubicBezTo>
                  <a:cubicBezTo>
                    <a:pt x="1851660" y="2160270"/>
                    <a:pt x="1858010" y="2162810"/>
                    <a:pt x="1861820" y="2164080"/>
                  </a:cubicBezTo>
                  <a:cubicBezTo>
                    <a:pt x="1865630" y="2165350"/>
                    <a:pt x="1869440" y="2165350"/>
                    <a:pt x="1873250" y="2166620"/>
                  </a:cubicBezTo>
                  <a:lnTo>
                    <a:pt x="1873250" y="2169160"/>
                  </a:lnTo>
                  <a:cubicBezTo>
                    <a:pt x="1880870" y="2169160"/>
                    <a:pt x="1888490" y="2170430"/>
                    <a:pt x="1896110" y="2166620"/>
                  </a:cubicBezTo>
                  <a:cubicBezTo>
                    <a:pt x="1898650" y="2165350"/>
                    <a:pt x="1899920" y="2164080"/>
                    <a:pt x="1902460" y="2164080"/>
                  </a:cubicBezTo>
                  <a:cubicBezTo>
                    <a:pt x="1907540" y="2162810"/>
                    <a:pt x="1913890" y="2162810"/>
                    <a:pt x="1918970" y="2165350"/>
                  </a:cubicBezTo>
                  <a:cubicBezTo>
                    <a:pt x="1922780" y="2166620"/>
                    <a:pt x="1929130" y="2165350"/>
                    <a:pt x="1932940" y="2162810"/>
                  </a:cubicBezTo>
                  <a:cubicBezTo>
                    <a:pt x="1938020" y="2160270"/>
                    <a:pt x="1944370" y="2161540"/>
                    <a:pt x="1949450" y="2161540"/>
                  </a:cubicBezTo>
                  <a:cubicBezTo>
                    <a:pt x="1954530" y="2161540"/>
                    <a:pt x="1958340" y="2162810"/>
                    <a:pt x="1963420" y="2161540"/>
                  </a:cubicBezTo>
                  <a:cubicBezTo>
                    <a:pt x="1974850" y="2160270"/>
                    <a:pt x="1985010" y="2156460"/>
                    <a:pt x="1997710" y="2157730"/>
                  </a:cubicBezTo>
                  <a:cubicBezTo>
                    <a:pt x="2002790" y="2157730"/>
                    <a:pt x="2007870" y="2159000"/>
                    <a:pt x="2012950" y="2157730"/>
                  </a:cubicBezTo>
                  <a:cubicBezTo>
                    <a:pt x="2023110" y="2156460"/>
                    <a:pt x="2030730" y="2160270"/>
                    <a:pt x="2038350" y="2165350"/>
                  </a:cubicBezTo>
                  <a:cubicBezTo>
                    <a:pt x="2044700" y="2170430"/>
                    <a:pt x="2052320" y="2174240"/>
                    <a:pt x="2059940" y="2178050"/>
                  </a:cubicBezTo>
                  <a:cubicBezTo>
                    <a:pt x="2065020" y="2180590"/>
                    <a:pt x="2072640" y="2175510"/>
                    <a:pt x="2072640" y="2169160"/>
                  </a:cubicBezTo>
                  <a:lnTo>
                    <a:pt x="2072640" y="2157730"/>
                  </a:lnTo>
                  <a:cubicBezTo>
                    <a:pt x="2072640" y="2124710"/>
                    <a:pt x="2072640" y="2092960"/>
                    <a:pt x="2073910" y="2059940"/>
                  </a:cubicBezTo>
                  <a:cubicBezTo>
                    <a:pt x="2073910" y="2037080"/>
                    <a:pt x="2075180" y="2014220"/>
                    <a:pt x="2075180" y="1990090"/>
                  </a:cubicBezTo>
                  <a:cubicBezTo>
                    <a:pt x="2075180" y="1964690"/>
                    <a:pt x="2073910" y="447040"/>
                    <a:pt x="2073910" y="421640"/>
                  </a:cubicBezTo>
                  <a:cubicBezTo>
                    <a:pt x="2081530" y="410210"/>
                    <a:pt x="2078990" y="401320"/>
                    <a:pt x="2085340" y="394970"/>
                  </a:cubicBezTo>
                  <a:close/>
                  <a:moveTo>
                    <a:pt x="1263650" y="2052320"/>
                  </a:moveTo>
                  <a:cubicBezTo>
                    <a:pt x="1266190" y="2045970"/>
                    <a:pt x="1271270" y="2047240"/>
                    <a:pt x="1275080" y="2048510"/>
                  </a:cubicBezTo>
                  <a:cubicBezTo>
                    <a:pt x="1272540" y="2053590"/>
                    <a:pt x="1267460" y="2051050"/>
                    <a:pt x="1263650" y="2052320"/>
                  </a:cubicBezTo>
                  <a:close/>
                  <a:moveTo>
                    <a:pt x="1275080" y="2058670"/>
                  </a:moveTo>
                  <a:cubicBezTo>
                    <a:pt x="1276350" y="2056130"/>
                    <a:pt x="1276350" y="2052320"/>
                    <a:pt x="1280160" y="2052320"/>
                  </a:cubicBezTo>
                  <a:cubicBezTo>
                    <a:pt x="1281430" y="2052320"/>
                    <a:pt x="1283970" y="2053590"/>
                    <a:pt x="1285240" y="2053590"/>
                  </a:cubicBezTo>
                  <a:cubicBezTo>
                    <a:pt x="1283970" y="2056130"/>
                    <a:pt x="1282700" y="2057400"/>
                    <a:pt x="1281430" y="2059940"/>
                  </a:cubicBezTo>
                  <a:cubicBezTo>
                    <a:pt x="1280160" y="2059940"/>
                    <a:pt x="1277620" y="2059940"/>
                    <a:pt x="1275080" y="2058670"/>
                  </a:cubicBezTo>
                  <a:close/>
                  <a:moveTo>
                    <a:pt x="1280160" y="2071370"/>
                  </a:moveTo>
                  <a:cubicBezTo>
                    <a:pt x="1282700" y="2070100"/>
                    <a:pt x="1283970" y="2067560"/>
                    <a:pt x="1286510" y="2066290"/>
                  </a:cubicBezTo>
                  <a:cubicBezTo>
                    <a:pt x="1287780" y="2066290"/>
                    <a:pt x="1289050" y="2067560"/>
                    <a:pt x="1290320" y="2067560"/>
                  </a:cubicBezTo>
                  <a:cubicBezTo>
                    <a:pt x="1290320" y="2072640"/>
                    <a:pt x="1285240" y="2073910"/>
                    <a:pt x="1280160" y="2071370"/>
                  </a:cubicBezTo>
                  <a:close/>
                  <a:moveTo>
                    <a:pt x="1285240" y="2030730"/>
                  </a:moveTo>
                  <a:cubicBezTo>
                    <a:pt x="1286510" y="2032000"/>
                    <a:pt x="1286510" y="2033270"/>
                    <a:pt x="1289050" y="2034540"/>
                  </a:cubicBezTo>
                  <a:lnTo>
                    <a:pt x="1277620" y="2034540"/>
                  </a:lnTo>
                  <a:cubicBezTo>
                    <a:pt x="1277620" y="2033270"/>
                    <a:pt x="1277620" y="2032000"/>
                    <a:pt x="1278890" y="2030730"/>
                  </a:cubicBezTo>
                  <a:cubicBezTo>
                    <a:pt x="1283970" y="2030730"/>
                    <a:pt x="1285240" y="2030730"/>
                    <a:pt x="1285240" y="2025650"/>
                  </a:cubicBezTo>
                  <a:cubicBezTo>
                    <a:pt x="1289050" y="2026920"/>
                    <a:pt x="1294130" y="2023110"/>
                    <a:pt x="1295400" y="2029460"/>
                  </a:cubicBezTo>
                  <a:cubicBezTo>
                    <a:pt x="1291590" y="2030730"/>
                    <a:pt x="1289050" y="2030730"/>
                    <a:pt x="1285240" y="2030730"/>
                  </a:cubicBezTo>
                  <a:close/>
                </a:path>
              </a:pathLst>
            </a:custGeom>
            <a:blipFill>
              <a:blip r:embed="rId4"/>
              <a:stretch>
                <a:fillRect l="-55021" t="0" r="-334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32934" y="802473"/>
            <a:ext cx="4357618" cy="982643"/>
          </a:xfrm>
          <a:custGeom>
            <a:avLst/>
            <a:gdLst/>
            <a:ahLst/>
            <a:cxnLst/>
            <a:rect r="r" b="b" t="t" l="l"/>
            <a:pathLst>
              <a:path h="982643" w="4357618">
                <a:moveTo>
                  <a:pt x="0" y="0"/>
                </a:moveTo>
                <a:lnTo>
                  <a:pt x="4357618" y="0"/>
                </a:lnTo>
                <a:lnTo>
                  <a:pt x="4357618" y="982643"/>
                </a:lnTo>
                <a:lnTo>
                  <a:pt x="0" y="982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6695" y="8316600"/>
            <a:ext cx="1584898" cy="1569049"/>
          </a:xfrm>
          <a:custGeom>
            <a:avLst/>
            <a:gdLst/>
            <a:ahLst/>
            <a:cxnLst/>
            <a:rect r="r" b="b" t="t" l="l"/>
            <a:pathLst>
              <a:path h="1569049" w="1584898">
                <a:moveTo>
                  <a:pt x="0" y="0"/>
                </a:moveTo>
                <a:lnTo>
                  <a:pt x="1584898" y="0"/>
                </a:lnTo>
                <a:lnTo>
                  <a:pt x="1584898" y="1569049"/>
                </a:lnTo>
                <a:lnTo>
                  <a:pt x="0" y="1569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53329" y="8719435"/>
            <a:ext cx="811913" cy="763381"/>
          </a:xfrm>
          <a:custGeom>
            <a:avLst/>
            <a:gdLst/>
            <a:ahLst/>
            <a:cxnLst/>
            <a:rect r="r" b="b" t="t" l="l"/>
            <a:pathLst>
              <a:path h="763381" w="811913">
                <a:moveTo>
                  <a:pt x="0" y="0"/>
                </a:moveTo>
                <a:lnTo>
                  <a:pt x="811914" y="0"/>
                </a:lnTo>
                <a:lnTo>
                  <a:pt x="811914" y="763380"/>
                </a:lnTo>
                <a:lnTo>
                  <a:pt x="0" y="763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6876" y="840573"/>
            <a:ext cx="6382929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PERSUASION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2934" y="3684563"/>
            <a:ext cx="9277800" cy="197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1"/>
              </a:lnSpc>
            </a:pPr>
            <a:r>
              <a:rPr lang="en-US" sz="3772">
                <a:solidFill>
                  <a:srgbClr val="000000"/>
                </a:solidFill>
                <a:latin typeface="PT Sans"/>
              </a:rPr>
              <a:t>“</a:t>
            </a:r>
            <a:r>
              <a:rPr lang="en-US" sz="3772">
                <a:solidFill>
                  <a:srgbClr val="000000"/>
                </a:solidFill>
                <a:latin typeface="PT Sans Bold"/>
              </a:rPr>
              <a:t>If you want to catch a fish, put a worm on the hook</a:t>
            </a:r>
            <a:r>
              <a:rPr lang="en-US" sz="3772">
                <a:solidFill>
                  <a:srgbClr val="000000"/>
                </a:solidFill>
                <a:latin typeface="PT Sans"/>
              </a:rPr>
              <a:t>”</a:t>
            </a:r>
          </a:p>
          <a:p>
            <a:pPr algn="l">
              <a:lnSpc>
                <a:spcPts val="528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370068" y="2251025"/>
            <a:ext cx="8156319" cy="8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3815" indent="-546907" lvl="1">
              <a:lnSpc>
                <a:spcPts val="7092"/>
              </a:lnSpc>
              <a:buFont typeface="Arial"/>
              <a:buChar char="•"/>
            </a:pPr>
            <a:r>
              <a:rPr lang="en-US" sz="5066">
                <a:solidFill>
                  <a:srgbClr val="D4A276"/>
                </a:solidFill>
                <a:latin typeface="PT Sans Bold"/>
              </a:rPr>
              <a:t>The worm and the hook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7365136"/>
            <a:ext cx="9277800" cy="63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4433" indent="-407216" lvl="1">
              <a:lnSpc>
                <a:spcPts val="5281"/>
              </a:lnSpc>
              <a:buFont typeface="Arial"/>
              <a:buChar char="•"/>
            </a:pPr>
            <a:r>
              <a:rPr lang="en-US" sz="3772">
                <a:solidFill>
                  <a:srgbClr val="000000"/>
                </a:solidFill>
                <a:latin typeface="PT Sans Bold"/>
              </a:rPr>
              <a:t>Look for the need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813596"/>
            <a:ext cx="9277800" cy="130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4433" indent="-407216" lvl="1">
              <a:lnSpc>
                <a:spcPts val="5281"/>
              </a:lnSpc>
              <a:buFont typeface="Arial"/>
              <a:buChar char="•"/>
            </a:pPr>
            <a:r>
              <a:rPr lang="en-US" sz="3772">
                <a:solidFill>
                  <a:srgbClr val="000000"/>
                </a:solidFill>
                <a:latin typeface="PT Sans Bold"/>
              </a:rPr>
              <a:t>Give him what he wants, not what you want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78778" y="818150"/>
            <a:ext cx="8368310" cy="8650699"/>
            <a:chOff x="0" y="0"/>
            <a:chExt cx="2911510" cy="3009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2540"/>
              <a:ext cx="2928020" cy="3013569"/>
            </a:xfrm>
            <a:custGeom>
              <a:avLst/>
              <a:gdLst/>
              <a:ahLst/>
              <a:cxnLst/>
              <a:rect r="r" b="b" t="t" l="l"/>
              <a:pathLst>
                <a:path h="3013569" w="2928020">
                  <a:moveTo>
                    <a:pt x="2913642" y="1477012"/>
                  </a:moveTo>
                  <a:cubicBezTo>
                    <a:pt x="2916284" y="1474529"/>
                    <a:pt x="2918926" y="1473288"/>
                    <a:pt x="2920687" y="1469565"/>
                  </a:cubicBezTo>
                  <a:cubicBezTo>
                    <a:pt x="2922448" y="1467083"/>
                    <a:pt x="2926750" y="1463359"/>
                    <a:pt x="2926750" y="1459636"/>
                  </a:cubicBezTo>
                  <a:cubicBezTo>
                    <a:pt x="2926750" y="1457153"/>
                    <a:pt x="2922448" y="1453430"/>
                    <a:pt x="2920687" y="1450948"/>
                  </a:cubicBezTo>
                  <a:lnTo>
                    <a:pt x="2912761" y="1439777"/>
                  </a:lnTo>
                  <a:cubicBezTo>
                    <a:pt x="2914522" y="1437295"/>
                    <a:pt x="2918045" y="1436054"/>
                    <a:pt x="2918045" y="1432331"/>
                  </a:cubicBezTo>
                  <a:cubicBezTo>
                    <a:pt x="2919806" y="1422402"/>
                    <a:pt x="2922448" y="1412473"/>
                    <a:pt x="2922448" y="1402543"/>
                  </a:cubicBezTo>
                  <a:cubicBezTo>
                    <a:pt x="2922448" y="1397579"/>
                    <a:pt x="2916284" y="1393855"/>
                    <a:pt x="2912761" y="1387650"/>
                  </a:cubicBezTo>
                  <a:cubicBezTo>
                    <a:pt x="2916284" y="1387650"/>
                    <a:pt x="2918045" y="1387650"/>
                    <a:pt x="2920687" y="1386409"/>
                  </a:cubicBezTo>
                  <a:lnTo>
                    <a:pt x="2920687" y="1382685"/>
                  </a:lnTo>
                  <a:lnTo>
                    <a:pt x="2912761" y="1382685"/>
                  </a:lnTo>
                  <a:cubicBezTo>
                    <a:pt x="2907477" y="1377721"/>
                    <a:pt x="2902193" y="1367791"/>
                    <a:pt x="2900431" y="1369033"/>
                  </a:cubicBezTo>
                  <a:cubicBezTo>
                    <a:pt x="2890744" y="1376479"/>
                    <a:pt x="2890744" y="1366550"/>
                    <a:pt x="2888983" y="1359104"/>
                  </a:cubicBezTo>
                  <a:cubicBezTo>
                    <a:pt x="2885460" y="1360345"/>
                    <a:pt x="2881937" y="1361586"/>
                    <a:pt x="2879295" y="1360345"/>
                  </a:cubicBezTo>
                  <a:cubicBezTo>
                    <a:pt x="2873131" y="1359104"/>
                    <a:pt x="2866966" y="1355380"/>
                    <a:pt x="2860801" y="1355380"/>
                  </a:cubicBezTo>
                  <a:cubicBezTo>
                    <a:pt x="2852875" y="1354139"/>
                    <a:pt x="2844068" y="1354139"/>
                    <a:pt x="2835262" y="1352898"/>
                  </a:cubicBezTo>
                  <a:cubicBezTo>
                    <a:pt x="2822052" y="1350416"/>
                    <a:pt x="2808841" y="1347933"/>
                    <a:pt x="2795631" y="1345451"/>
                  </a:cubicBezTo>
                  <a:cubicBezTo>
                    <a:pt x="2794751" y="1345451"/>
                    <a:pt x="2792989" y="1347933"/>
                    <a:pt x="2792109" y="1347933"/>
                  </a:cubicBezTo>
                  <a:cubicBezTo>
                    <a:pt x="2785063" y="1346692"/>
                    <a:pt x="2778018" y="1345451"/>
                    <a:pt x="2771853" y="1342969"/>
                  </a:cubicBezTo>
                  <a:cubicBezTo>
                    <a:pt x="2770092" y="1341728"/>
                    <a:pt x="2769211" y="1335522"/>
                    <a:pt x="2769211" y="1333040"/>
                  </a:cubicBezTo>
                  <a:cubicBezTo>
                    <a:pt x="2778899" y="1323111"/>
                    <a:pt x="2788586" y="1313182"/>
                    <a:pt x="2794751" y="1306976"/>
                  </a:cubicBezTo>
                  <a:cubicBezTo>
                    <a:pt x="2801796" y="1305735"/>
                    <a:pt x="2806199" y="1304493"/>
                    <a:pt x="2812364" y="1304493"/>
                  </a:cubicBezTo>
                  <a:cubicBezTo>
                    <a:pt x="2807080" y="1294564"/>
                    <a:pt x="2803557" y="1289600"/>
                    <a:pt x="2799154" y="1282153"/>
                  </a:cubicBezTo>
                  <a:cubicBezTo>
                    <a:pt x="2796512" y="1283394"/>
                    <a:pt x="2793870" y="1284635"/>
                    <a:pt x="2789467" y="1287118"/>
                  </a:cubicBezTo>
                  <a:cubicBezTo>
                    <a:pt x="2789467" y="1280912"/>
                    <a:pt x="2789467" y="1274706"/>
                    <a:pt x="2790347" y="1274706"/>
                  </a:cubicBezTo>
                  <a:cubicBezTo>
                    <a:pt x="2793870" y="1273465"/>
                    <a:pt x="2799154" y="1272224"/>
                    <a:pt x="2801796" y="1274706"/>
                  </a:cubicBezTo>
                  <a:cubicBezTo>
                    <a:pt x="2805319" y="1278430"/>
                    <a:pt x="2807080" y="1284635"/>
                    <a:pt x="2810603" y="1292082"/>
                  </a:cubicBezTo>
                  <a:cubicBezTo>
                    <a:pt x="2812364" y="1292082"/>
                    <a:pt x="2815887" y="1293323"/>
                    <a:pt x="2819409" y="1293323"/>
                  </a:cubicBezTo>
                  <a:cubicBezTo>
                    <a:pt x="2818529" y="1277188"/>
                    <a:pt x="2818529" y="1277188"/>
                    <a:pt x="2808841" y="1253607"/>
                  </a:cubicBezTo>
                  <a:cubicBezTo>
                    <a:pt x="2821171" y="1253607"/>
                    <a:pt x="2824693" y="1248642"/>
                    <a:pt x="2822052" y="1231266"/>
                  </a:cubicBezTo>
                  <a:cubicBezTo>
                    <a:pt x="2829978" y="1230025"/>
                    <a:pt x="2838784" y="1228784"/>
                    <a:pt x="2846710" y="1228784"/>
                  </a:cubicBezTo>
                  <a:cubicBezTo>
                    <a:pt x="2845830" y="1226302"/>
                    <a:pt x="2844068" y="1221337"/>
                    <a:pt x="2843188" y="1217614"/>
                  </a:cubicBezTo>
                  <a:cubicBezTo>
                    <a:pt x="2846710" y="1218855"/>
                    <a:pt x="2849352" y="1220096"/>
                    <a:pt x="2851114" y="1221337"/>
                  </a:cubicBezTo>
                  <a:cubicBezTo>
                    <a:pt x="2851995" y="1215132"/>
                    <a:pt x="2851995" y="1208926"/>
                    <a:pt x="2852875" y="1203961"/>
                  </a:cubicBezTo>
                  <a:cubicBezTo>
                    <a:pt x="2853756" y="1197756"/>
                    <a:pt x="2854636" y="1190309"/>
                    <a:pt x="2855517" y="1184103"/>
                  </a:cubicBezTo>
                  <a:cubicBezTo>
                    <a:pt x="2855517" y="1181621"/>
                    <a:pt x="2854636" y="1177897"/>
                    <a:pt x="2855517" y="1174174"/>
                  </a:cubicBezTo>
                  <a:cubicBezTo>
                    <a:pt x="2858159" y="1164245"/>
                    <a:pt x="2859040" y="1149351"/>
                    <a:pt x="2856398" y="1141904"/>
                  </a:cubicBezTo>
                  <a:cubicBezTo>
                    <a:pt x="2858159" y="1139422"/>
                    <a:pt x="2859040" y="1135699"/>
                    <a:pt x="2859040" y="1133217"/>
                  </a:cubicBezTo>
                  <a:cubicBezTo>
                    <a:pt x="2859040" y="1123287"/>
                    <a:pt x="2859040" y="1112117"/>
                    <a:pt x="2858159" y="1102188"/>
                  </a:cubicBezTo>
                  <a:cubicBezTo>
                    <a:pt x="2857279" y="1092259"/>
                    <a:pt x="2856398" y="1083571"/>
                    <a:pt x="2855517" y="1073642"/>
                  </a:cubicBezTo>
                  <a:cubicBezTo>
                    <a:pt x="2854636" y="1071160"/>
                    <a:pt x="2854636" y="1068677"/>
                    <a:pt x="2855517" y="1064954"/>
                  </a:cubicBezTo>
                  <a:cubicBezTo>
                    <a:pt x="2858159" y="1055025"/>
                    <a:pt x="2859920" y="1045096"/>
                    <a:pt x="2854636" y="1035167"/>
                  </a:cubicBezTo>
                  <a:cubicBezTo>
                    <a:pt x="2852875" y="1032684"/>
                    <a:pt x="2853756" y="1026479"/>
                    <a:pt x="2854636" y="1022755"/>
                  </a:cubicBezTo>
                  <a:cubicBezTo>
                    <a:pt x="2857279" y="1009103"/>
                    <a:pt x="2851995" y="997933"/>
                    <a:pt x="2842307" y="995450"/>
                  </a:cubicBezTo>
                  <a:lnTo>
                    <a:pt x="2838784" y="995450"/>
                  </a:lnTo>
                  <a:cubicBezTo>
                    <a:pt x="2839665" y="991727"/>
                    <a:pt x="2840546" y="990486"/>
                    <a:pt x="2841426" y="988003"/>
                  </a:cubicBezTo>
                  <a:cubicBezTo>
                    <a:pt x="2838784" y="986762"/>
                    <a:pt x="2836142" y="986762"/>
                    <a:pt x="2834381" y="984280"/>
                  </a:cubicBezTo>
                  <a:cubicBezTo>
                    <a:pt x="2832620" y="983039"/>
                    <a:pt x="2831739" y="979315"/>
                    <a:pt x="2829978" y="978074"/>
                  </a:cubicBezTo>
                  <a:cubicBezTo>
                    <a:pt x="2822932" y="973110"/>
                    <a:pt x="2815006" y="968145"/>
                    <a:pt x="2807080" y="963181"/>
                  </a:cubicBezTo>
                  <a:cubicBezTo>
                    <a:pt x="2804438" y="961939"/>
                    <a:pt x="2800915" y="961939"/>
                    <a:pt x="2798273" y="961939"/>
                  </a:cubicBezTo>
                  <a:cubicBezTo>
                    <a:pt x="2796512" y="963181"/>
                    <a:pt x="2795631" y="958216"/>
                    <a:pt x="2793870" y="958216"/>
                  </a:cubicBezTo>
                  <a:cubicBezTo>
                    <a:pt x="2781540" y="954493"/>
                    <a:pt x="2769211" y="952010"/>
                    <a:pt x="2756882" y="947046"/>
                  </a:cubicBezTo>
                  <a:cubicBezTo>
                    <a:pt x="2747194" y="942081"/>
                    <a:pt x="2735745" y="952010"/>
                    <a:pt x="2726058" y="942081"/>
                  </a:cubicBezTo>
                  <a:cubicBezTo>
                    <a:pt x="2725177" y="940840"/>
                    <a:pt x="2723416" y="943322"/>
                    <a:pt x="2722535" y="943322"/>
                  </a:cubicBezTo>
                  <a:cubicBezTo>
                    <a:pt x="2714609" y="940840"/>
                    <a:pt x="2707564" y="947046"/>
                    <a:pt x="2699638" y="943322"/>
                  </a:cubicBezTo>
                  <a:cubicBezTo>
                    <a:pt x="2691711" y="939599"/>
                    <a:pt x="2682905" y="938358"/>
                    <a:pt x="2679382" y="927188"/>
                  </a:cubicBezTo>
                  <a:cubicBezTo>
                    <a:pt x="2675860" y="916017"/>
                    <a:pt x="2673218" y="904847"/>
                    <a:pt x="2673218" y="893677"/>
                  </a:cubicBezTo>
                  <a:cubicBezTo>
                    <a:pt x="2674098" y="880024"/>
                    <a:pt x="2678501" y="865131"/>
                    <a:pt x="2661769" y="867613"/>
                  </a:cubicBezTo>
                  <a:cubicBezTo>
                    <a:pt x="2662649" y="865131"/>
                    <a:pt x="2662649" y="862648"/>
                    <a:pt x="2663530" y="861407"/>
                  </a:cubicBezTo>
                  <a:cubicBezTo>
                    <a:pt x="2612451" y="853961"/>
                    <a:pt x="2561372" y="847755"/>
                    <a:pt x="2511173" y="840308"/>
                  </a:cubicBezTo>
                  <a:cubicBezTo>
                    <a:pt x="2509412" y="831620"/>
                    <a:pt x="2507651" y="821691"/>
                    <a:pt x="2505889" y="808038"/>
                  </a:cubicBezTo>
                  <a:cubicBezTo>
                    <a:pt x="2515577" y="822932"/>
                    <a:pt x="2524384" y="831620"/>
                    <a:pt x="2536713" y="830379"/>
                  </a:cubicBezTo>
                  <a:cubicBezTo>
                    <a:pt x="2537594" y="820450"/>
                    <a:pt x="2536713" y="813003"/>
                    <a:pt x="2529667" y="806797"/>
                  </a:cubicBezTo>
                  <a:cubicBezTo>
                    <a:pt x="2528787" y="805556"/>
                    <a:pt x="2527906" y="800592"/>
                    <a:pt x="2528787" y="798109"/>
                  </a:cubicBezTo>
                  <a:cubicBezTo>
                    <a:pt x="2532310" y="785698"/>
                    <a:pt x="2535832" y="774528"/>
                    <a:pt x="2538474" y="763357"/>
                  </a:cubicBezTo>
                  <a:cubicBezTo>
                    <a:pt x="2541997" y="767081"/>
                    <a:pt x="2544639" y="769563"/>
                    <a:pt x="2548162" y="772045"/>
                  </a:cubicBezTo>
                  <a:lnTo>
                    <a:pt x="2549923" y="769563"/>
                  </a:lnTo>
                  <a:lnTo>
                    <a:pt x="2539355" y="747223"/>
                  </a:lnTo>
                  <a:cubicBezTo>
                    <a:pt x="2546400" y="749705"/>
                    <a:pt x="2552565" y="750946"/>
                    <a:pt x="2560491" y="753428"/>
                  </a:cubicBezTo>
                  <a:cubicBezTo>
                    <a:pt x="2557849" y="745981"/>
                    <a:pt x="2555207" y="741017"/>
                    <a:pt x="2555207" y="741017"/>
                  </a:cubicBezTo>
                  <a:cubicBezTo>
                    <a:pt x="2559610" y="736052"/>
                    <a:pt x="2564014" y="731088"/>
                    <a:pt x="2570179" y="724882"/>
                  </a:cubicBezTo>
                  <a:cubicBezTo>
                    <a:pt x="2570179" y="723641"/>
                    <a:pt x="2571059" y="716194"/>
                    <a:pt x="2573701" y="714953"/>
                  </a:cubicBezTo>
                  <a:cubicBezTo>
                    <a:pt x="2578985" y="711230"/>
                    <a:pt x="2580747" y="717435"/>
                    <a:pt x="2582508" y="723641"/>
                  </a:cubicBezTo>
                  <a:cubicBezTo>
                    <a:pt x="2583389" y="727364"/>
                    <a:pt x="2588673" y="728606"/>
                    <a:pt x="2592195" y="729847"/>
                  </a:cubicBezTo>
                  <a:cubicBezTo>
                    <a:pt x="2595718" y="731088"/>
                    <a:pt x="2600122" y="731088"/>
                    <a:pt x="2604525" y="729847"/>
                  </a:cubicBezTo>
                  <a:cubicBezTo>
                    <a:pt x="2611570" y="729847"/>
                    <a:pt x="2618616" y="728606"/>
                    <a:pt x="2628303" y="727364"/>
                  </a:cubicBezTo>
                  <a:cubicBezTo>
                    <a:pt x="2621258" y="724882"/>
                    <a:pt x="2615974" y="722400"/>
                    <a:pt x="2611570" y="721159"/>
                  </a:cubicBezTo>
                  <a:cubicBezTo>
                    <a:pt x="2611570" y="719918"/>
                    <a:pt x="2611570" y="718677"/>
                    <a:pt x="2610690" y="717435"/>
                  </a:cubicBezTo>
                  <a:cubicBezTo>
                    <a:pt x="2617735" y="714953"/>
                    <a:pt x="2624780" y="712471"/>
                    <a:pt x="2630945" y="709989"/>
                  </a:cubicBezTo>
                  <a:cubicBezTo>
                    <a:pt x="2637991" y="712471"/>
                    <a:pt x="2644155" y="716194"/>
                    <a:pt x="2649439" y="718677"/>
                  </a:cubicBezTo>
                  <a:cubicBezTo>
                    <a:pt x="2651201" y="741017"/>
                    <a:pt x="2661769" y="722400"/>
                    <a:pt x="2667933" y="724882"/>
                  </a:cubicBezTo>
                  <a:cubicBezTo>
                    <a:pt x="2666172" y="719918"/>
                    <a:pt x="2663530" y="714953"/>
                    <a:pt x="2660888" y="708747"/>
                  </a:cubicBezTo>
                  <a:cubicBezTo>
                    <a:pt x="2672337" y="711230"/>
                    <a:pt x="2683786" y="711230"/>
                    <a:pt x="2691711" y="723641"/>
                  </a:cubicBezTo>
                  <a:cubicBezTo>
                    <a:pt x="2692592" y="724882"/>
                    <a:pt x="2696115" y="723641"/>
                    <a:pt x="2697876" y="722400"/>
                  </a:cubicBezTo>
                  <a:cubicBezTo>
                    <a:pt x="2700518" y="723641"/>
                    <a:pt x="2704922" y="726123"/>
                    <a:pt x="2706683" y="724882"/>
                  </a:cubicBezTo>
                  <a:cubicBezTo>
                    <a:pt x="2709325" y="721159"/>
                    <a:pt x="2709325" y="714953"/>
                    <a:pt x="2711967" y="707506"/>
                  </a:cubicBezTo>
                  <a:cubicBezTo>
                    <a:pt x="2718132" y="722400"/>
                    <a:pt x="2724297" y="713712"/>
                    <a:pt x="2730461" y="707506"/>
                  </a:cubicBezTo>
                  <a:cubicBezTo>
                    <a:pt x="2729581" y="711230"/>
                    <a:pt x="2729581" y="713712"/>
                    <a:pt x="2729581" y="713712"/>
                  </a:cubicBezTo>
                  <a:cubicBezTo>
                    <a:pt x="2734865" y="717435"/>
                    <a:pt x="2739268" y="719918"/>
                    <a:pt x="2745433" y="723641"/>
                  </a:cubicBezTo>
                  <a:cubicBezTo>
                    <a:pt x="2749836" y="721159"/>
                    <a:pt x="2755120" y="712471"/>
                    <a:pt x="2763046" y="721159"/>
                  </a:cubicBezTo>
                  <a:cubicBezTo>
                    <a:pt x="2763927" y="722400"/>
                    <a:pt x="2767450" y="719918"/>
                    <a:pt x="2770092" y="719918"/>
                  </a:cubicBezTo>
                  <a:cubicBezTo>
                    <a:pt x="2772734" y="718677"/>
                    <a:pt x="2774495" y="718677"/>
                    <a:pt x="2775376" y="717435"/>
                  </a:cubicBezTo>
                  <a:cubicBezTo>
                    <a:pt x="2777137" y="708747"/>
                    <a:pt x="2778018" y="701301"/>
                    <a:pt x="2780660" y="693854"/>
                  </a:cubicBezTo>
                  <a:cubicBezTo>
                    <a:pt x="2783302" y="686407"/>
                    <a:pt x="2782421" y="678960"/>
                    <a:pt x="2777137" y="676478"/>
                  </a:cubicBezTo>
                  <a:cubicBezTo>
                    <a:pt x="2775376" y="675237"/>
                    <a:pt x="2773614" y="675237"/>
                    <a:pt x="2772734" y="673996"/>
                  </a:cubicBezTo>
                  <a:cubicBezTo>
                    <a:pt x="2780660" y="662825"/>
                    <a:pt x="2787705" y="655378"/>
                    <a:pt x="2799154" y="660343"/>
                  </a:cubicBezTo>
                  <a:cubicBezTo>
                    <a:pt x="2801796" y="661584"/>
                    <a:pt x="2805319" y="656620"/>
                    <a:pt x="2809722" y="652896"/>
                  </a:cubicBezTo>
                  <a:cubicBezTo>
                    <a:pt x="2807080" y="649173"/>
                    <a:pt x="2805319" y="647932"/>
                    <a:pt x="2803557" y="646691"/>
                  </a:cubicBezTo>
                  <a:cubicBezTo>
                    <a:pt x="2810603" y="625591"/>
                    <a:pt x="2822052" y="639244"/>
                    <a:pt x="2832620" y="639244"/>
                  </a:cubicBezTo>
                  <a:cubicBezTo>
                    <a:pt x="2829097" y="635520"/>
                    <a:pt x="2827336" y="631797"/>
                    <a:pt x="2825574" y="630556"/>
                  </a:cubicBezTo>
                  <a:cubicBezTo>
                    <a:pt x="2830858" y="626832"/>
                    <a:pt x="2836142" y="624350"/>
                    <a:pt x="2840546" y="620627"/>
                  </a:cubicBezTo>
                  <a:cubicBezTo>
                    <a:pt x="2841426" y="615662"/>
                    <a:pt x="2840546" y="610698"/>
                    <a:pt x="2841426" y="608215"/>
                  </a:cubicBezTo>
                  <a:cubicBezTo>
                    <a:pt x="2845830" y="598286"/>
                    <a:pt x="2843188" y="590839"/>
                    <a:pt x="2836142" y="585875"/>
                  </a:cubicBezTo>
                  <a:cubicBezTo>
                    <a:pt x="2833500" y="583392"/>
                    <a:pt x="2830858" y="578428"/>
                    <a:pt x="2829097" y="574704"/>
                  </a:cubicBezTo>
                  <a:cubicBezTo>
                    <a:pt x="2831739" y="574704"/>
                    <a:pt x="2835262" y="573463"/>
                    <a:pt x="2838784" y="573463"/>
                  </a:cubicBezTo>
                  <a:lnTo>
                    <a:pt x="2838784" y="558570"/>
                  </a:lnTo>
                  <a:cubicBezTo>
                    <a:pt x="2840546" y="558570"/>
                    <a:pt x="2842307" y="558570"/>
                    <a:pt x="2844068" y="559811"/>
                  </a:cubicBezTo>
                  <a:cubicBezTo>
                    <a:pt x="2844949" y="544917"/>
                    <a:pt x="2845830" y="530024"/>
                    <a:pt x="2847591" y="513889"/>
                  </a:cubicBezTo>
                  <a:cubicBezTo>
                    <a:pt x="2837904" y="506442"/>
                    <a:pt x="2843188" y="497754"/>
                    <a:pt x="2848472" y="486584"/>
                  </a:cubicBezTo>
                  <a:cubicBezTo>
                    <a:pt x="2848472" y="486584"/>
                    <a:pt x="2846710" y="485343"/>
                    <a:pt x="2844949" y="485343"/>
                  </a:cubicBezTo>
                  <a:cubicBezTo>
                    <a:pt x="2845830" y="480378"/>
                    <a:pt x="2847591" y="475414"/>
                    <a:pt x="2848472" y="470449"/>
                  </a:cubicBezTo>
                  <a:cubicBezTo>
                    <a:pt x="2850233" y="460520"/>
                    <a:pt x="2847591" y="459279"/>
                    <a:pt x="2839665" y="464243"/>
                  </a:cubicBezTo>
                  <a:cubicBezTo>
                    <a:pt x="2838784" y="461761"/>
                    <a:pt x="2837904" y="458038"/>
                    <a:pt x="2836142" y="455555"/>
                  </a:cubicBezTo>
                  <a:cubicBezTo>
                    <a:pt x="2835262" y="456796"/>
                    <a:pt x="2835262" y="458038"/>
                    <a:pt x="2834381" y="459279"/>
                  </a:cubicBezTo>
                  <a:cubicBezTo>
                    <a:pt x="2830858" y="458038"/>
                    <a:pt x="2828216" y="455555"/>
                    <a:pt x="2824693" y="454314"/>
                  </a:cubicBezTo>
                  <a:cubicBezTo>
                    <a:pt x="2807080" y="444385"/>
                    <a:pt x="2788586" y="446867"/>
                    <a:pt x="2770972" y="445626"/>
                  </a:cubicBezTo>
                  <a:cubicBezTo>
                    <a:pt x="2768330" y="445626"/>
                    <a:pt x="2764808" y="449350"/>
                    <a:pt x="2762166" y="449350"/>
                  </a:cubicBezTo>
                  <a:cubicBezTo>
                    <a:pt x="2751598" y="448108"/>
                    <a:pt x="2741910" y="443144"/>
                    <a:pt x="2732223" y="441903"/>
                  </a:cubicBezTo>
                  <a:cubicBezTo>
                    <a:pt x="2719013" y="440662"/>
                    <a:pt x="2705802" y="440662"/>
                    <a:pt x="2692592" y="440662"/>
                  </a:cubicBezTo>
                  <a:cubicBezTo>
                    <a:pt x="2682905" y="440662"/>
                    <a:pt x="2681144" y="433215"/>
                    <a:pt x="2682024" y="423286"/>
                  </a:cubicBezTo>
                  <a:cubicBezTo>
                    <a:pt x="2685547" y="419562"/>
                    <a:pt x="2689070" y="412115"/>
                    <a:pt x="2689070" y="410874"/>
                  </a:cubicBezTo>
                  <a:cubicBezTo>
                    <a:pt x="2677621" y="398463"/>
                    <a:pt x="2688189" y="389775"/>
                    <a:pt x="2690831" y="379846"/>
                  </a:cubicBezTo>
                  <a:cubicBezTo>
                    <a:pt x="2689950" y="355023"/>
                    <a:pt x="2689070" y="330200"/>
                    <a:pt x="2688189" y="304136"/>
                  </a:cubicBezTo>
                  <a:cubicBezTo>
                    <a:pt x="2689950" y="302895"/>
                    <a:pt x="2693473" y="301654"/>
                    <a:pt x="2696115" y="300413"/>
                  </a:cubicBezTo>
                  <a:cubicBezTo>
                    <a:pt x="2695235" y="296690"/>
                    <a:pt x="2693473" y="292966"/>
                    <a:pt x="2693473" y="289243"/>
                  </a:cubicBezTo>
                  <a:cubicBezTo>
                    <a:pt x="2696115" y="274349"/>
                    <a:pt x="2696996" y="259456"/>
                    <a:pt x="2685547" y="248285"/>
                  </a:cubicBezTo>
                  <a:cubicBezTo>
                    <a:pt x="2690831" y="243321"/>
                    <a:pt x="2695235" y="239597"/>
                    <a:pt x="2700518" y="234633"/>
                  </a:cubicBezTo>
                  <a:cubicBezTo>
                    <a:pt x="2699638" y="233392"/>
                    <a:pt x="2698757" y="230909"/>
                    <a:pt x="2698757" y="229668"/>
                  </a:cubicBezTo>
                  <a:cubicBezTo>
                    <a:pt x="2698757" y="228427"/>
                    <a:pt x="2697876" y="228427"/>
                    <a:pt x="2696996" y="228427"/>
                  </a:cubicBezTo>
                  <a:cubicBezTo>
                    <a:pt x="2688189" y="228427"/>
                    <a:pt x="2684666" y="225945"/>
                    <a:pt x="2683786" y="213533"/>
                  </a:cubicBezTo>
                  <a:cubicBezTo>
                    <a:pt x="2683786" y="211051"/>
                    <a:pt x="2683786" y="207328"/>
                    <a:pt x="2685547" y="204845"/>
                  </a:cubicBezTo>
                  <a:cubicBezTo>
                    <a:pt x="2689070" y="201122"/>
                    <a:pt x="2692592" y="197399"/>
                    <a:pt x="2696996" y="194916"/>
                  </a:cubicBezTo>
                  <a:cubicBezTo>
                    <a:pt x="2698757" y="193675"/>
                    <a:pt x="2702280" y="194916"/>
                    <a:pt x="2704041" y="196158"/>
                  </a:cubicBezTo>
                  <a:cubicBezTo>
                    <a:pt x="2713728" y="203604"/>
                    <a:pt x="2714609" y="203604"/>
                    <a:pt x="2716371" y="187470"/>
                  </a:cubicBezTo>
                  <a:cubicBezTo>
                    <a:pt x="2718132" y="188711"/>
                    <a:pt x="2719893" y="189952"/>
                    <a:pt x="2722535" y="191193"/>
                  </a:cubicBezTo>
                  <a:cubicBezTo>
                    <a:pt x="2721655" y="186228"/>
                    <a:pt x="2721655" y="182505"/>
                    <a:pt x="2719893" y="178782"/>
                  </a:cubicBezTo>
                  <a:cubicBezTo>
                    <a:pt x="2719893" y="177540"/>
                    <a:pt x="2718132" y="176299"/>
                    <a:pt x="2716371" y="175058"/>
                  </a:cubicBezTo>
                  <a:cubicBezTo>
                    <a:pt x="2718132" y="173817"/>
                    <a:pt x="2719893" y="171335"/>
                    <a:pt x="2721655" y="172576"/>
                  </a:cubicBezTo>
                  <a:cubicBezTo>
                    <a:pt x="2730461" y="176299"/>
                    <a:pt x="2735745" y="167611"/>
                    <a:pt x="2741910" y="162647"/>
                  </a:cubicBezTo>
                  <a:cubicBezTo>
                    <a:pt x="2736626" y="152718"/>
                    <a:pt x="2731342" y="144030"/>
                    <a:pt x="2726939" y="134101"/>
                  </a:cubicBezTo>
                  <a:cubicBezTo>
                    <a:pt x="2733984" y="129136"/>
                    <a:pt x="2739268" y="126654"/>
                    <a:pt x="2744552" y="122930"/>
                  </a:cubicBezTo>
                  <a:cubicBezTo>
                    <a:pt x="2733103" y="95625"/>
                    <a:pt x="2733103" y="95625"/>
                    <a:pt x="2741029" y="84455"/>
                  </a:cubicBezTo>
                  <a:cubicBezTo>
                    <a:pt x="2741029" y="83214"/>
                    <a:pt x="2740149" y="81973"/>
                    <a:pt x="2740149" y="80732"/>
                  </a:cubicBezTo>
                  <a:cubicBezTo>
                    <a:pt x="2737507" y="81973"/>
                    <a:pt x="2733984" y="83214"/>
                    <a:pt x="2731342" y="85696"/>
                  </a:cubicBezTo>
                  <a:lnTo>
                    <a:pt x="2730461" y="84455"/>
                  </a:lnTo>
                  <a:cubicBezTo>
                    <a:pt x="2733984" y="79491"/>
                    <a:pt x="2737507" y="75767"/>
                    <a:pt x="2741029" y="70803"/>
                  </a:cubicBezTo>
                  <a:cubicBezTo>
                    <a:pt x="2741029" y="67079"/>
                    <a:pt x="2742791" y="58391"/>
                    <a:pt x="2741029" y="55909"/>
                  </a:cubicBezTo>
                  <a:cubicBezTo>
                    <a:pt x="2733984" y="47221"/>
                    <a:pt x="2741910" y="38533"/>
                    <a:pt x="2740149" y="29845"/>
                  </a:cubicBezTo>
                  <a:cubicBezTo>
                    <a:pt x="2739268" y="27363"/>
                    <a:pt x="2740149" y="21157"/>
                    <a:pt x="2739268" y="21157"/>
                  </a:cubicBezTo>
                  <a:cubicBezTo>
                    <a:pt x="2733984" y="17434"/>
                    <a:pt x="2727819" y="11228"/>
                    <a:pt x="2721655" y="11228"/>
                  </a:cubicBezTo>
                  <a:cubicBezTo>
                    <a:pt x="2707564" y="9987"/>
                    <a:pt x="2693473" y="12469"/>
                    <a:pt x="2679382" y="12469"/>
                  </a:cubicBezTo>
                  <a:lnTo>
                    <a:pt x="2634468" y="12469"/>
                  </a:lnTo>
                  <a:cubicBezTo>
                    <a:pt x="2623900" y="12469"/>
                    <a:pt x="2615093" y="8746"/>
                    <a:pt x="2604525" y="5022"/>
                  </a:cubicBezTo>
                  <a:cubicBezTo>
                    <a:pt x="2592195" y="0"/>
                    <a:pt x="2578985" y="3781"/>
                    <a:pt x="2565775" y="5022"/>
                  </a:cubicBezTo>
                  <a:cubicBezTo>
                    <a:pt x="2537594" y="6263"/>
                    <a:pt x="2509412" y="6263"/>
                    <a:pt x="2481231" y="7505"/>
                  </a:cubicBezTo>
                  <a:cubicBezTo>
                    <a:pt x="2468020" y="7505"/>
                    <a:pt x="2453929" y="9987"/>
                    <a:pt x="2440719" y="11228"/>
                  </a:cubicBezTo>
                  <a:cubicBezTo>
                    <a:pt x="2423987" y="12469"/>
                    <a:pt x="2407254" y="11228"/>
                    <a:pt x="2390521" y="12469"/>
                  </a:cubicBezTo>
                  <a:cubicBezTo>
                    <a:pt x="2372907" y="13710"/>
                    <a:pt x="2355294" y="16193"/>
                    <a:pt x="2337681" y="17434"/>
                  </a:cubicBezTo>
                  <a:cubicBezTo>
                    <a:pt x="2316544" y="18675"/>
                    <a:pt x="2295408" y="18675"/>
                    <a:pt x="2274272" y="19916"/>
                  </a:cubicBezTo>
                  <a:lnTo>
                    <a:pt x="2208221" y="23639"/>
                  </a:lnTo>
                  <a:cubicBezTo>
                    <a:pt x="2187966" y="24881"/>
                    <a:pt x="2168591" y="24881"/>
                    <a:pt x="2148336" y="24881"/>
                  </a:cubicBezTo>
                  <a:cubicBezTo>
                    <a:pt x="2133364" y="24881"/>
                    <a:pt x="2117512" y="26122"/>
                    <a:pt x="2102540" y="27363"/>
                  </a:cubicBezTo>
                  <a:lnTo>
                    <a:pt x="2057626" y="31086"/>
                  </a:lnTo>
                  <a:cubicBezTo>
                    <a:pt x="2047058" y="32327"/>
                    <a:pt x="2036490" y="32327"/>
                    <a:pt x="2025041" y="33568"/>
                  </a:cubicBezTo>
                  <a:cubicBezTo>
                    <a:pt x="2007428" y="34810"/>
                    <a:pt x="1989814" y="34810"/>
                    <a:pt x="1972201" y="36051"/>
                  </a:cubicBezTo>
                  <a:cubicBezTo>
                    <a:pt x="1951945" y="37292"/>
                    <a:pt x="1932570" y="39774"/>
                    <a:pt x="1913195" y="41015"/>
                  </a:cubicBezTo>
                  <a:cubicBezTo>
                    <a:pt x="1892940" y="43498"/>
                    <a:pt x="1873565" y="45980"/>
                    <a:pt x="1853310" y="48462"/>
                  </a:cubicBezTo>
                  <a:cubicBezTo>
                    <a:pt x="1845383" y="49703"/>
                    <a:pt x="1837457" y="49703"/>
                    <a:pt x="1828651" y="50944"/>
                  </a:cubicBezTo>
                  <a:lnTo>
                    <a:pt x="1803111" y="50944"/>
                  </a:lnTo>
                  <a:cubicBezTo>
                    <a:pt x="1774049" y="53427"/>
                    <a:pt x="1745867" y="57150"/>
                    <a:pt x="1716805" y="59632"/>
                  </a:cubicBezTo>
                  <a:cubicBezTo>
                    <a:pt x="1699192" y="60874"/>
                    <a:pt x="1680697" y="62115"/>
                    <a:pt x="1663084" y="64597"/>
                  </a:cubicBezTo>
                  <a:cubicBezTo>
                    <a:pt x="1652516" y="65838"/>
                    <a:pt x="1641067" y="68320"/>
                    <a:pt x="1630499" y="69561"/>
                  </a:cubicBezTo>
                  <a:lnTo>
                    <a:pt x="1559164" y="77008"/>
                  </a:lnTo>
                  <a:cubicBezTo>
                    <a:pt x="1544193" y="78249"/>
                    <a:pt x="1530102" y="83214"/>
                    <a:pt x="1516011" y="84455"/>
                  </a:cubicBezTo>
                  <a:cubicBezTo>
                    <a:pt x="1493994" y="86937"/>
                    <a:pt x="1471097" y="88179"/>
                    <a:pt x="1449080" y="90661"/>
                  </a:cubicBezTo>
                  <a:cubicBezTo>
                    <a:pt x="1443796" y="90661"/>
                    <a:pt x="1437631" y="91902"/>
                    <a:pt x="1432347" y="91902"/>
                  </a:cubicBezTo>
                  <a:cubicBezTo>
                    <a:pt x="1412972" y="94384"/>
                    <a:pt x="1394478" y="96867"/>
                    <a:pt x="1375103" y="99349"/>
                  </a:cubicBezTo>
                  <a:cubicBezTo>
                    <a:pt x="1364535" y="100590"/>
                    <a:pt x="1353086" y="103072"/>
                    <a:pt x="1342518" y="104313"/>
                  </a:cubicBezTo>
                  <a:cubicBezTo>
                    <a:pt x="1329308" y="105554"/>
                    <a:pt x="1316098" y="106796"/>
                    <a:pt x="1303769" y="108037"/>
                  </a:cubicBezTo>
                  <a:cubicBezTo>
                    <a:pt x="1279110" y="111760"/>
                    <a:pt x="1253570" y="115484"/>
                    <a:pt x="1228911" y="119207"/>
                  </a:cubicBezTo>
                  <a:cubicBezTo>
                    <a:pt x="1224508" y="120448"/>
                    <a:pt x="1220985" y="124172"/>
                    <a:pt x="1216582" y="124172"/>
                  </a:cubicBezTo>
                  <a:cubicBezTo>
                    <a:pt x="1196326" y="126654"/>
                    <a:pt x="1176071" y="126654"/>
                    <a:pt x="1156696" y="130377"/>
                  </a:cubicBezTo>
                  <a:cubicBezTo>
                    <a:pt x="1146128" y="132860"/>
                    <a:pt x="1134679" y="126654"/>
                    <a:pt x="1124992" y="139065"/>
                  </a:cubicBezTo>
                  <a:cubicBezTo>
                    <a:pt x="1121469" y="142789"/>
                    <a:pt x="1111782" y="136583"/>
                    <a:pt x="1105617" y="137824"/>
                  </a:cubicBezTo>
                  <a:cubicBezTo>
                    <a:pt x="1080958" y="141547"/>
                    <a:pt x="1056299" y="146512"/>
                    <a:pt x="1032521" y="150235"/>
                  </a:cubicBezTo>
                  <a:cubicBezTo>
                    <a:pt x="1013146" y="153959"/>
                    <a:pt x="994652" y="156441"/>
                    <a:pt x="975277" y="160165"/>
                  </a:cubicBezTo>
                  <a:cubicBezTo>
                    <a:pt x="968232" y="161406"/>
                    <a:pt x="961186" y="165129"/>
                    <a:pt x="955022" y="166370"/>
                  </a:cubicBezTo>
                  <a:cubicBezTo>
                    <a:pt x="937408" y="168852"/>
                    <a:pt x="919795" y="171335"/>
                    <a:pt x="903062" y="173817"/>
                  </a:cubicBezTo>
                  <a:cubicBezTo>
                    <a:pt x="903062" y="178782"/>
                    <a:pt x="903062" y="181264"/>
                    <a:pt x="902181" y="183746"/>
                  </a:cubicBezTo>
                  <a:cubicBezTo>
                    <a:pt x="900420" y="181264"/>
                    <a:pt x="898658" y="177540"/>
                    <a:pt x="896897" y="172576"/>
                  </a:cubicBezTo>
                  <a:cubicBezTo>
                    <a:pt x="893374" y="186228"/>
                    <a:pt x="886329" y="177540"/>
                    <a:pt x="881045" y="178782"/>
                  </a:cubicBezTo>
                  <a:cubicBezTo>
                    <a:pt x="871358" y="181264"/>
                    <a:pt x="860790" y="184987"/>
                    <a:pt x="851102" y="186228"/>
                  </a:cubicBezTo>
                  <a:cubicBezTo>
                    <a:pt x="833489" y="189952"/>
                    <a:pt x="815875" y="192434"/>
                    <a:pt x="798262" y="194916"/>
                  </a:cubicBezTo>
                  <a:cubicBezTo>
                    <a:pt x="783290" y="197399"/>
                    <a:pt x="768319" y="202363"/>
                    <a:pt x="753347" y="206087"/>
                  </a:cubicBezTo>
                  <a:cubicBezTo>
                    <a:pt x="727808" y="212292"/>
                    <a:pt x="701387" y="216016"/>
                    <a:pt x="675848" y="222221"/>
                  </a:cubicBezTo>
                  <a:cubicBezTo>
                    <a:pt x="658234" y="225945"/>
                    <a:pt x="640621" y="232151"/>
                    <a:pt x="622127" y="235874"/>
                  </a:cubicBezTo>
                  <a:cubicBezTo>
                    <a:pt x="603632" y="240838"/>
                    <a:pt x="584258" y="244562"/>
                    <a:pt x="565764" y="249526"/>
                  </a:cubicBezTo>
                  <a:cubicBezTo>
                    <a:pt x="552553" y="253250"/>
                    <a:pt x="539343" y="258214"/>
                    <a:pt x="526133" y="261938"/>
                  </a:cubicBezTo>
                  <a:cubicBezTo>
                    <a:pt x="499713" y="268144"/>
                    <a:pt x="472412" y="274349"/>
                    <a:pt x="445992" y="280555"/>
                  </a:cubicBezTo>
                  <a:cubicBezTo>
                    <a:pt x="436304" y="283037"/>
                    <a:pt x="427498" y="288002"/>
                    <a:pt x="417810" y="290484"/>
                  </a:cubicBezTo>
                  <a:cubicBezTo>
                    <a:pt x="401077" y="295449"/>
                    <a:pt x="384345" y="297931"/>
                    <a:pt x="367612" y="302895"/>
                  </a:cubicBezTo>
                  <a:cubicBezTo>
                    <a:pt x="355282" y="306619"/>
                    <a:pt x="343834" y="312824"/>
                    <a:pt x="332385" y="315307"/>
                  </a:cubicBezTo>
                  <a:cubicBezTo>
                    <a:pt x="307726" y="322754"/>
                    <a:pt x="283067" y="327718"/>
                    <a:pt x="258408" y="333924"/>
                  </a:cubicBezTo>
                  <a:cubicBezTo>
                    <a:pt x="247840" y="336406"/>
                    <a:pt x="237272" y="341371"/>
                    <a:pt x="226704" y="345094"/>
                  </a:cubicBezTo>
                  <a:cubicBezTo>
                    <a:pt x="209971" y="351300"/>
                    <a:pt x="192358" y="356264"/>
                    <a:pt x="175625" y="362470"/>
                  </a:cubicBezTo>
                  <a:cubicBezTo>
                    <a:pt x="171221" y="363711"/>
                    <a:pt x="166818" y="367435"/>
                    <a:pt x="161534" y="368676"/>
                  </a:cubicBezTo>
                  <a:cubicBezTo>
                    <a:pt x="156250" y="369917"/>
                    <a:pt x="150966" y="369917"/>
                    <a:pt x="145682" y="371158"/>
                  </a:cubicBezTo>
                  <a:cubicBezTo>
                    <a:pt x="135114" y="374881"/>
                    <a:pt x="124546" y="378605"/>
                    <a:pt x="114858" y="382328"/>
                  </a:cubicBezTo>
                  <a:cubicBezTo>
                    <a:pt x="93722" y="389775"/>
                    <a:pt x="83154" y="392257"/>
                    <a:pt x="73466" y="399704"/>
                  </a:cubicBezTo>
                  <a:cubicBezTo>
                    <a:pt x="64660" y="405910"/>
                    <a:pt x="52330" y="404669"/>
                    <a:pt x="48808" y="424527"/>
                  </a:cubicBezTo>
                  <a:cubicBezTo>
                    <a:pt x="47046" y="430733"/>
                    <a:pt x="42643" y="434456"/>
                    <a:pt x="50569" y="436938"/>
                  </a:cubicBezTo>
                  <a:cubicBezTo>
                    <a:pt x="51450" y="436938"/>
                    <a:pt x="53211" y="440662"/>
                    <a:pt x="52330" y="441903"/>
                  </a:cubicBezTo>
                  <a:cubicBezTo>
                    <a:pt x="50569" y="449350"/>
                    <a:pt x="48808" y="456796"/>
                    <a:pt x="47046" y="466726"/>
                  </a:cubicBezTo>
                  <a:cubicBezTo>
                    <a:pt x="47046" y="466726"/>
                    <a:pt x="48808" y="467967"/>
                    <a:pt x="50569" y="470449"/>
                  </a:cubicBezTo>
                  <a:cubicBezTo>
                    <a:pt x="45285" y="477896"/>
                    <a:pt x="45285" y="505201"/>
                    <a:pt x="48808" y="513889"/>
                  </a:cubicBezTo>
                  <a:cubicBezTo>
                    <a:pt x="50569" y="518853"/>
                    <a:pt x="51450" y="525059"/>
                    <a:pt x="52330" y="531265"/>
                  </a:cubicBezTo>
                  <a:cubicBezTo>
                    <a:pt x="41762" y="534988"/>
                    <a:pt x="54092" y="543676"/>
                    <a:pt x="50569" y="548641"/>
                  </a:cubicBezTo>
                  <a:cubicBezTo>
                    <a:pt x="52330" y="548641"/>
                    <a:pt x="54092" y="548641"/>
                    <a:pt x="56734" y="549882"/>
                  </a:cubicBezTo>
                  <a:cubicBezTo>
                    <a:pt x="54972" y="553605"/>
                    <a:pt x="53211" y="556087"/>
                    <a:pt x="52330" y="557329"/>
                  </a:cubicBezTo>
                  <a:cubicBezTo>
                    <a:pt x="54092" y="559811"/>
                    <a:pt x="56734" y="561052"/>
                    <a:pt x="58495" y="563534"/>
                  </a:cubicBezTo>
                  <a:cubicBezTo>
                    <a:pt x="48808" y="582151"/>
                    <a:pt x="48808" y="590839"/>
                    <a:pt x="60256" y="606974"/>
                  </a:cubicBezTo>
                  <a:cubicBezTo>
                    <a:pt x="61137" y="608215"/>
                    <a:pt x="62898" y="610698"/>
                    <a:pt x="62898" y="611939"/>
                  </a:cubicBezTo>
                  <a:cubicBezTo>
                    <a:pt x="60256" y="625591"/>
                    <a:pt x="61137" y="638003"/>
                    <a:pt x="67302" y="649173"/>
                  </a:cubicBezTo>
                  <a:cubicBezTo>
                    <a:pt x="67302" y="649173"/>
                    <a:pt x="66421" y="652896"/>
                    <a:pt x="64660" y="655378"/>
                  </a:cubicBezTo>
                  <a:cubicBezTo>
                    <a:pt x="67302" y="654137"/>
                    <a:pt x="69063" y="652896"/>
                    <a:pt x="70824" y="652896"/>
                  </a:cubicBezTo>
                  <a:lnTo>
                    <a:pt x="68182" y="675237"/>
                  </a:lnTo>
                  <a:lnTo>
                    <a:pt x="77870" y="675237"/>
                  </a:lnTo>
                  <a:cubicBezTo>
                    <a:pt x="80512" y="680201"/>
                    <a:pt x="83154" y="683925"/>
                    <a:pt x="83154" y="685166"/>
                  </a:cubicBezTo>
                  <a:cubicBezTo>
                    <a:pt x="85796" y="681442"/>
                    <a:pt x="87557" y="680201"/>
                    <a:pt x="88438" y="678960"/>
                  </a:cubicBezTo>
                  <a:cubicBezTo>
                    <a:pt x="92841" y="688889"/>
                    <a:pt x="96364" y="696336"/>
                    <a:pt x="99006" y="703783"/>
                  </a:cubicBezTo>
                  <a:cubicBezTo>
                    <a:pt x="98125" y="712471"/>
                    <a:pt x="96364" y="719918"/>
                    <a:pt x="95483" y="724882"/>
                  </a:cubicBezTo>
                  <a:cubicBezTo>
                    <a:pt x="91080" y="724882"/>
                    <a:pt x="86677" y="723641"/>
                    <a:pt x="84035" y="726123"/>
                  </a:cubicBezTo>
                  <a:cubicBezTo>
                    <a:pt x="81393" y="728606"/>
                    <a:pt x="81393" y="734811"/>
                    <a:pt x="79631" y="738535"/>
                  </a:cubicBezTo>
                  <a:cubicBezTo>
                    <a:pt x="79631" y="739776"/>
                    <a:pt x="85796" y="755911"/>
                    <a:pt x="84915" y="757152"/>
                  </a:cubicBezTo>
                  <a:cubicBezTo>
                    <a:pt x="84035" y="765840"/>
                    <a:pt x="82273" y="774528"/>
                    <a:pt x="81393" y="784457"/>
                  </a:cubicBezTo>
                  <a:cubicBezTo>
                    <a:pt x="84915" y="788180"/>
                    <a:pt x="89319" y="793145"/>
                    <a:pt x="92841" y="796868"/>
                  </a:cubicBezTo>
                  <a:cubicBezTo>
                    <a:pt x="86677" y="801833"/>
                    <a:pt x="82273" y="806797"/>
                    <a:pt x="77870" y="810521"/>
                  </a:cubicBezTo>
                  <a:cubicBezTo>
                    <a:pt x="79631" y="811762"/>
                    <a:pt x="80512" y="813003"/>
                    <a:pt x="82273" y="814244"/>
                  </a:cubicBezTo>
                  <a:cubicBezTo>
                    <a:pt x="83154" y="819209"/>
                    <a:pt x="84915" y="824173"/>
                    <a:pt x="84915" y="829138"/>
                  </a:cubicBezTo>
                  <a:cubicBezTo>
                    <a:pt x="84915" y="834102"/>
                    <a:pt x="82273" y="842790"/>
                    <a:pt x="84035" y="844031"/>
                  </a:cubicBezTo>
                  <a:cubicBezTo>
                    <a:pt x="91961" y="850237"/>
                    <a:pt x="87557" y="868854"/>
                    <a:pt x="98125" y="871336"/>
                  </a:cubicBezTo>
                  <a:cubicBezTo>
                    <a:pt x="99006" y="871336"/>
                    <a:pt x="99006" y="873819"/>
                    <a:pt x="100767" y="876301"/>
                  </a:cubicBezTo>
                  <a:cubicBezTo>
                    <a:pt x="98125" y="876301"/>
                    <a:pt x="96364" y="876301"/>
                    <a:pt x="92841" y="877542"/>
                  </a:cubicBezTo>
                  <a:cubicBezTo>
                    <a:pt x="102529" y="887471"/>
                    <a:pt x="99887" y="896159"/>
                    <a:pt x="96364" y="903606"/>
                  </a:cubicBezTo>
                  <a:cubicBezTo>
                    <a:pt x="92841" y="904847"/>
                    <a:pt x="90199" y="906088"/>
                    <a:pt x="87557" y="907329"/>
                  </a:cubicBezTo>
                  <a:cubicBezTo>
                    <a:pt x="88438" y="909812"/>
                    <a:pt x="88438" y="911053"/>
                    <a:pt x="89319" y="913535"/>
                  </a:cubicBezTo>
                  <a:cubicBezTo>
                    <a:pt x="90199" y="914776"/>
                    <a:pt x="94603" y="930911"/>
                    <a:pt x="94603" y="933393"/>
                  </a:cubicBezTo>
                  <a:cubicBezTo>
                    <a:pt x="92841" y="939599"/>
                    <a:pt x="91961" y="945805"/>
                    <a:pt x="91080" y="952010"/>
                  </a:cubicBezTo>
                  <a:cubicBezTo>
                    <a:pt x="96364" y="952010"/>
                    <a:pt x="100767" y="953252"/>
                    <a:pt x="102529" y="953252"/>
                  </a:cubicBezTo>
                  <a:cubicBezTo>
                    <a:pt x="100767" y="954493"/>
                    <a:pt x="98125" y="956975"/>
                    <a:pt x="96364" y="958216"/>
                  </a:cubicBezTo>
                  <a:cubicBezTo>
                    <a:pt x="97245" y="960698"/>
                    <a:pt x="98125" y="963181"/>
                    <a:pt x="99887" y="964422"/>
                  </a:cubicBezTo>
                  <a:cubicBezTo>
                    <a:pt x="106932" y="963181"/>
                    <a:pt x="113978" y="961939"/>
                    <a:pt x="121904" y="960698"/>
                  </a:cubicBezTo>
                  <a:cubicBezTo>
                    <a:pt x="121023" y="966904"/>
                    <a:pt x="120142" y="971869"/>
                    <a:pt x="118381" y="976833"/>
                  </a:cubicBezTo>
                  <a:cubicBezTo>
                    <a:pt x="122784" y="976833"/>
                    <a:pt x="128068" y="978074"/>
                    <a:pt x="132472" y="978074"/>
                  </a:cubicBezTo>
                  <a:lnTo>
                    <a:pt x="132472" y="984280"/>
                  </a:lnTo>
                  <a:cubicBezTo>
                    <a:pt x="126307" y="985521"/>
                    <a:pt x="120142" y="988003"/>
                    <a:pt x="114858" y="989245"/>
                  </a:cubicBezTo>
                  <a:cubicBezTo>
                    <a:pt x="136875" y="1004138"/>
                    <a:pt x="157131" y="990486"/>
                    <a:pt x="180909" y="985521"/>
                  </a:cubicBezTo>
                  <a:cubicBezTo>
                    <a:pt x="185312" y="991727"/>
                    <a:pt x="189716" y="986762"/>
                    <a:pt x="193238" y="976833"/>
                  </a:cubicBezTo>
                  <a:cubicBezTo>
                    <a:pt x="197642" y="985521"/>
                    <a:pt x="201164" y="983039"/>
                    <a:pt x="209971" y="965663"/>
                  </a:cubicBezTo>
                  <a:cubicBezTo>
                    <a:pt x="210852" y="965663"/>
                    <a:pt x="211732" y="966904"/>
                    <a:pt x="212613" y="966904"/>
                  </a:cubicBezTo>
                  <a:cubicBezTo>
                    <a:pt x="211732" y="971869"/>
                    <a:pt x="209971" y="975592"/>
                    <a:pt x="209090" y="980557"/>
                  </a:cubicBezTo>
                  <a:cubicBezTo>
                    <a:pt x="214374" y="978074"/>
                    <a:pt x="218778" y="976833"/>
                    <a:pt x="224062" y="974351"/>
                  </a:cubicBezTo>
                  <a:lnTo>
                    <a:pt x="242556" y="970627"/>
                  </a:lnTo>
                  <a:cubicBezTo>
                    <a:pt x="252243" y="968145"/>
                    <a:pt x="261931" y="966904"/>
                    <a:pt x="270738" y="964422"/>
                  </a:cubicBezTo>
                  <a:cubicBezTo>
                    <a:pt x="274260" y="963181"/>
                    <a:pt x="277783" y="959457"/>
                    <a:pt x="281306" y="958216"/>
                  </a:cubicBezTo>
                  <a:cubicBezTo>
                    <a:pt x="284828" y="956975"/>
                    <a:pt x="290112" y="953252"/>
                    <a:pt x="291874" y="955734"/>
                  </a:cubicBezTo>
                  <a:cubicBezTo>
                    <a:pt x="298919" y="964422"/>
                    <a:pt x="305084" y="974351"/>
                    <a:pt x="312129" y="983039"/>
                  </a:cubicBezTo>
                  <a:cubicBezTo>
                    <a:pt x="313010" y="980557"/>
                    <a:pt x="313891" y="976833"/>
                    <a:pt x="313891" y="976833"/>
                  </a:cubicBezTo>
                  <a:cubicBezTo>
                    <a:pt x="320055" y="979315"/>
                    <a:pt x="324459" y="980557"/>
                    <a:pt x="330623" y="983039"/>
                  </a:cubicBezTo>
                  <a:cubicBezTo>
                    <a:pt x="331504" y="986762"/>
                    <a:pt x="333265" y="991727"/>
                    <a:pt x="333265" y="994209"/>
                  </a:cubicBezTo>
                  <a:cubicBezTo>
                    <a:pt x="342953" y="995450"/>
                    <a:pt x="350879" y="996691"/>
                    <a:pt x="357924" y="997933"/>
                  </a:cubicBezTo>
                  <a:cubicBezTo>
                    <a:pt x="357924" y="999174"/>
                    <a:pt x="358805" y="1000415"/>
                    <a:pt x="358805" y="1001656"/>
                  </a:cubicBezTo>
                  <a:lnTo>
                    <a:pt x="342953" y="1009103"/>
                  </a:lnTo>
                  <a:cubicBezTo>
                    <a:pt x="342072" y="1005379"/>
                    <a:pt x="341192" y="1004138"/>
                    <a:pt x="339430" y="997933"/>
                  </a:cubicBezTo>
                  <a:cubicBezTo>
                    <a:pt x="340311" y="1011585"/>
                    <a:pt x="341192" y="1020273"/>
                    <a:pt x="341192" y="1031443"/>
                  </a:cubicBezTo>
                  <a:cubicBezTo>
                    <a:pt x="349118" y="1022755"/>
                    <a:pt x="359686" y="1032684"/>
                    <a:pt x="364970" y="1017791"/>
                  </a:cubicBezTo>
                  <a:cubicBezTo>
                    <a:pt x="364970" y="1016550"/>
                    <a:pt x="368492" y="1016550"/>
                    <a:pt x="369373" y="1017791"/>
                  </a:cubicBezTo>
                  <a:cubicBezTo>
                    <a:pt x="376419" y="1019032"/>
                    <a:pt x="383464" y="1020273"/>
                    <a:pt x="390509" y="1022755"/>
                  </a:cubicBezTo>
                  <a:cubicBezTo>
                    <a:pt x="389629" y="1020273"/>
                    <a:pt x="389629" y="1017791"/>
                    <a:pt x="388748" y="1015308"/>
                  </a:cubicBezTo>
                  <a:cubicBezTo>
                    <a:pt x="393151" y="1016550"/>
                    <a:pt x="396674" y="1017791"/>
                    <a:pt x="399316" y="1019032"/>
                  </a:cubicBezTo>
                  <a:cubicBezTo>
                    <a:pt x="399316" y="1020273"/>
                    <a:pt x="400197" y="1021514"/>
                    <a:pt x="400197" y="1022755"/>
                  </a:cubicBezTo>
                  <a:cubicBezTo>
                    <a:pt x="394032" y="1027720"/>
                    <a:pt x="387867" y="1033925"/>
                    <a:pt x="381703" y="1038890"/>
                  </a:cubicBezTo>
                  <a:cubicBezTo>
                    <a:pt x="372015" y="1047578"/>
                    <a:pt x="363208" y="1058748"/>
                    <a:pt x="353521" y="1062472"/>
                  </a:cubicBezTo>
                  <a:cubicBezTo>
                    <a:pt x="336788" y="1067436"/>
                    <a:pt x="320055" y="1076124"/>
                    <a:pt x="302442" y="1077365"/>
                  </a:cubicBezTo>
                  <a:lnTo>
                    <a:pt x="298038" y="1077365"/>
                  </a:lnTo>
                  <a:cubicBezTo>
                    <a:pt x="279544" y="1082330"/>
                    <a:pt x="261931" y="1087294"/>
                    <a:pt x="243437" y="1092259"/>
                  </a:cubicBezTo>
                  <a:cubicBezTo>
                    <a:pt x="240795" y="1093500"/>
                    <a:pt x="239033" y="1094741"/>
                    <a:pt x="236391" y="1094741"/>
                  </a:cubicBezTo>
                  <a:cubicBezTo>
                    <a:pt x="224942" y="1097223"/>
                    <a:pt x="213494" y="1098465"/>
                    <a:pt x="202926" y="1100947"/>
                  </a:cubicBezTo>
                  <a:cubicBezTo>
                    <a:pt x="191477" y="1104670"/>
                    <a:pt x="179147" y="1107153"/>
                    <a:pt x="167699" y="1113358"/>
                  </a:cubicBezTo>
                  <a:cubicBezTo>
                    <a:pt x="158892" y="1117082"/>
                    <a:pt x="147443" y="1115841"/>
                    <a:pt x="143920" y="1128252"/>
                  </a:cubicBezTo>
                  <a:cubicBezTo>
                    <a:pt x="140398" y="1128252"/>
                    <a:pt x="136875" y="1127011"/>
                    <a:pt x="135114" y="1128252"/>
                  </a:cubicBezTo>
                  <a:cubicBezTo>
                    <a:pt x="121904" y="1135699"/>
                    <a:pt x="108693" y="1143146"/>
                    <a:pt x="96364" y="1151834"/>
                  </a:cubicBezTo>
                  <a:cubicBezTo>
                    <a:pt x="91961" y="1156798"/>
                    <a:pt x="88438" y="1159280"/>
                    <a:pt x="86677" y="1164245"/>
                  </a:cubicBezTo>
                  <a:cubicBezTo>
                    <a:pt x="85796" y="1167968"/>
                    <a:pt x="88438" y="1174174"/>
                    <a:pt x="89319" y="1176656"/>
                  </a:cubicBezTo>
                  <a:cubicBezTo>
                    <a:pt x="87557" y="1177897"/>
                    <a:pt x="84035" y="1179139"/>
                    <a:pt x="84035" y="1180380"/>
                  </a:cubicBezTo>
                  <a:cubicBezTo>
                    <a:pt x="84035" y="1187827"/>
                    <a:pt x="84035" y="1195273"/>
                    <a:pt x="85796" y="1201479"/>
                  </a:cubicBezTo>
                  <a:cubicBezTo>
                    <a:pt x="88438" y="1210167"/>
                    <a:pt x="96364" y="1217614"/>
                    <a:pt x="87557" y="1228784"/>
                  </a:cubicBezTo>
                  <a:cubicBezTo>
                    <a:pt x="85796" y="1230025"/>
                    <a:pt x="87557" y="1236231"/>
                    <a:pt x="87557" y="1241195"/>
                  </a:cubicBezTo>
                  <a:cubicBezTo>
                    <a:pt x="90199" y="1239954"/>
                    <a:pt x="91961" y="1239954"/>
                    <a:pt x="94603" y="1239954"/>
                  </a:cubicBezTo>
                  <a:cubicBezTo>
                    <a:pt x="85796" y="1261054"/>
                    <a:pt x="85796" y="1268501"/>
                    <a:pt x="94603" y="1272224"/>
                  </a:cubicBezTo>
                  <a:cubicBezTo>
                    <a:pt x="94603" y="1279671"/>
                    <a:pt x="92841" y="1287118"/>
                    <a:pt x="94603" y="1292082"/>
                  </a:cubicBezTo>
                  <a:cubicBezTo>
                    <a:pt x="99887" y="1304493"/>
                    <a:pt x="106932" y="1316905"/>
                    <a:pt x="113097" y="1328075"/>
                  </a:cubicBezTo>
                  <a:cubicBezTo>
                    <a:pt x="112216" y="1329316"/>
                    <a:pt x="110455" y="1330557"/>
                    <a:pt x="109574" y="1330557"/>
                  </a:cubicBezTo>
                  <a:cubicBezTo>
                    <a:pt x="113097" y="1336763"/>
                    <a:pt x="116620" y="1342969"/>
                    <a:pt x="119262" y="1346692"/>
                  </a:cubicBezTo>
                  <a:cubicBezTo>
                    <a:pt x="115739" y="1354139"/>
                    <a:pt x="113097" y="1360345"/>
                    <a:pt x="109574" y="1366550"/>
                  </a:cubicBezTo>
                  <a:cubicBezTo>
                    <a:pt x="113978" y="1369033"/>
                    <a:pt x="116620" y="1370274"/>
                    <a:pt x="120142" y="1371515"/>
                  </a:cubicBezTo>
                  <a:cubicBezTo>
                    <a:pt x="113978" y="1373997"/>
                    <a:pt x="108693" y="1376479"/>
                    <a:pt x="100767" y="1381444"/>
                  </a:cubicBezTo>
                  <a:cubicBezTo>
                    <a:pt x="115739" y="1386409"/>
                    <a:pt x="116620" y="1401302"/>
                    <a:pt x="118381" y="1416196"/>
                  </a:cubicBezTo>
                  <a:cubicBezTo>
                    <a:pt x="118381" y="1417437"/>
                    <a:pt x="122784" y="1418678"/>
                    <a:pt x="125426" y="1419919"/>
                  </a:cubicBezTo>
                  <a:cubicBezTo>
                    <a:pt x="125426" y="1422402"/>
                    <a:pt x="123665" y="1426125"/>
                    <a:pt x="124546" y="1428607"/>
                  </a:cubicBezTo>
                  <a:cubicBezTo>
                    <a:pt x="128068" y="1434813"/>
                    <a:pt x="134233" y="1438536"/>
                    <a:pt x="135114" y="1445983"/>
                  </a:cubicBezTo>
                  <a:cubicBezTo>
                    <a:pt x="140398" y="1467083"/>
                    <a:pt x="150085" y="1463359"/>
                    <a:pt x="160653" y="1458395"/>
                  </a:cubicBezTo>
                  <a:lnTo>
                    <a:pt x="165937" y="1469565"/>
                  </a:lnTo>
                  <a:cubicBezTo>
                    <a:pt x="167699" y="1468324"/>
                    <a:pt x="169460" y="1465841"/>
                    <a:pt x="170341" y="1464600"/>
                  </a:cubicBezTo>
                  <a:cubicBezTo>
                    <a:pt x="171221" y="1472047"/>
                    <a:pt x="180028" y="1480735"/>
                    <a:pt x="182670" y="1475771"/>
                  </a:cubicBezTo>
                  <a:cubicBezTo>
                    <a:pt x="188835" y="1463359"/>
                    <a:pt x="195880" y="1470806"/>
                    <a:pt x="202926" y="1472047"/>
                  </a:cubicBezTo>
                  <a:cubicBezTo>
                    <a:pt x="206448" y="1473288"/>
                    <a:pt x="211732" y="1474529"/>
                    <a:pt x="213494" y="1472047"/>
                  </a:cubicBezTo>
                  <a:cubicBezTo>
                    <a:pt x="217897" y="1465841"/>
                    <a:pt x="231107" y="1472047"/>
                    <a:pt x="227585" y="1454671"/>
                  </a:cubicBezTo>
                  <a:cubicBezTo>
                    <a:pt x="226704" y="1450948"/>
                    <a:pt x="223181" y="1447224"/>
                    <a:pt x="219658" y="1443501"/>
                  </a:cubicBezTo>
                  <a:lnTo>
                    <a:pt x="245198" y="1443501"/>
                  </a:lnTo>
                  <a:cubicBezTo>
                    <a:pt x="246079" y="1447224"/>
                    <a:pt x="246079" y="1452189"/>
                    <a:pt x="246959" y="1455912"/>
                  </a:cubicBezTo>
                  <a:cubicBezTo>
                    <a:pt x="242556" y="1457153"/>
                    <a:pt x="238153" y="1458395"/>
                    <a:pt x="233749" y="1460877"/>
                  </a:cubicBezTo>
                  <a:cubicBezTo>
                    <a:pt x="233749" y="1462118"/>
                    <a:pt x="234630" y="1463359"/>
                    <a:pt x="234630" y="1465841"/>
                  </a:cubicBezTo>
                  <a:cubicBezTo>
                    <a:pt x="236391" y="1465841"/>
                    <a:pt x="239033" y="1464600"/>
                    <a:pt x="240795" y="1464600"/>
                  </a:cubicBezTo>
                  <a:cubicBezTo>
                    <a:pt x="247840" y="1468324"/>
                    <a:pt x="257527" y="1458395"/>
                    <a:pt x="263692" y="1470806"/>
                  </a:cubicBezTo>
                  <a:cubicBezTo>
                    <a:pt x="275141" y="1493146"/>
                    <a:pt x="295396" y="1499352"/>
                    <a:pt x="313891" y="1486941"/>
                  </a:cubicBezTo>
                  <a:cubicBezTo>
                    <a:pt x="315652" y="1485700"/>
                    <a:pt x="319175" y="1489423"/>
                    <a:pt x="321817" y="1490664"/>
                  </a:cubicBezTo>
                  <a:cubicBezTo>
                    <a:pt x="322697" y="1490664"/>
                    <a:pt x="322697" y="1490664"/>
                    <a:pt x="323578" y="1491905"/>
                  </a:cubicBezTo>
                  <a:cubicBezTo>
                    <a:pt x="324459" y="1489423"/>
                    <a:pt x="324459" y="1486941"/>
                    <a:pt x="324459" y="1488182"/>
                  </a:cubicBezTo>
                  <a:cubicBezTo>
                    <a:pt x="330623" y="1488182"/>
                    <a:pt x="336788" y="1490664"/>
                    <a:pt x="342953" y="1489423"/>
                  </a:cubicBezTo>
                  <a:cubicBezTo>
                    <a:pt x="352640" y="1488182"/>
                    <a:pt x="362328" y="1483217"/>
                    <a:pt x="372015" y="1481976"/>
                  </a:cubicBezTo>
                  <a:cubicBezTo>
                    <a:pt x="386987" y="1479494"/>
                    <a:pt x="401958" y="1479494"/>
                    <a:pt x="416930" y="1474529"/>
                  </a:cubicBezTo>
                  <a:cubicBezTo>
                    <a:pt x="423094" y="1472047"/>
                    <a:pt x="427498" y="1473288"/>
                    <a:pt x="431901" y="1475771"/>
                  </a:cubicBezTo>
                  <a:cubicBezTo>
                    <a:pt x="404600" y="1491905"/>
                    <a:pt x="377299" y="1508040"/>
                    <a:pt x="349998" y="1522934"/>
                  </a:cubicBezTo>
                  <a:cubicBezTo>
                    <a:pt x="349998" y="1524175"/>
                    <a:pt x="350879" y="1525416"/>
                    <a:pt x="350879" y="1526657"/>
                  </a:cubicBezTo>
                  <a:cubicBezTo>
                    <a:pt x="352640" y="1526657"/>
                    <a:pt x="354402" y="1527898"/>
                    <a:pt x="357924" y="1529139"/>
                  </a:cubicBezTo>
                  <a:cubicBezTo>
                    <a:pt x="351760" y="1532863"/>
                    <a:pt x="349118" y="1534104"/>
                    <a:pt x="344714" y="1536586"/>
                  </a:cubicBezTo>
                  <a:cubicBezTo>
                    <a:pt x="352640" y="1544033"/>
                    <a:pt x="342072" y="1552721"/>
                    <a:pt x="346476" y="1562650"/>
                  </a:cubicBezTo>
                  <a:cubicBezTo>
                    <a:pt x="349998" y="1572579"/>
                    <a:pt x="347356" y="1587473"/>
                    <a:pt x="363208" y="1583749"/>
                  </a:cubicBezTo>
                  <a:cubicBezTo>
                    <a:pt x="347356" y="1594920"/>
                    <a:pt x="346476" y="1611055"/>
                    <a:pt x="357044" y="1628430"/>
                  </a:cubicBezTo>
                  <a:cubicBezTo>
                    <a:pt x="358805" y="1630913"/>
                    <a:pt x="359686" y="1635877"/>
                    <a:pt x="358805" y="1638360"/>
                  </a:cubicBezTo>
                  <a:cubicBezTo>
                    <a:pt x="357044" y="1647047"/>
                    <a:pt x="354402" y="1654494"/>
                    <a:pt x="352640" y="1660700"/>
                  </a:cubicBezTo>
                  <a:cubicBezTo>
                    <a:pt x="346476" y="1660700"/>
                    <a:pt x="342953" y="1659459"/>
                    <a:pt x="339430" y="1659459"/>
                  </a:cubicBezTo>
                  <a:cubicBezTo>
                    <a:pt x="330623" y="1660700"/>
                    <a:pt x="321817" y="1663182"/>
                    <a:pt x="313010" y="1665664"/>
                  </a:cubicBezTo>
                  <a:cubicBezTo>
                    <a:pt x="284828" y="1673111"/>
                    <a:pt x="255766" y="1680558"/>
                    <a:pt x="227585" y="1688005"/>
                  </a:cubicBezTo>
                  <a:cubicBezTo>
                    <a:pt x="203806" y="1694211"/>
                    <a:pt x="180909" y="1706622"/>
                    <a:pt x="157131" y="1709104"/>
                  </a:cubicBezTo>
                  <a:cubicBezTo>
                    <a:pt x="140398" y="1710346"/>
                    <a:pt x="125426" y="1722757"/>
                    <a:pt x="109574" y="1723998"/>
                  </a:cubicBezTo>
                  <a:cubicBezTo>
                    <a:pt x="99006" y="1725239"/>
                    <a:pt x="88438" y="1731445"/>
                    <a:pt x="78751" y="1737651"/>
                  </a:cubicBezTo>
                  <a:cubicBezTo>
                    <a:pt x="73466" y="1740133"/>
                    <a:pt x="69063" y="1746338"/>
                    <a:pt x="64660" y="1750062"/>
                  </a:cubicBezTo>
                  <a:cubicBezTo>
                    <a:pt x="63779" y="1750062"/>
                    <a:pt x="61137" y="1748821"/>
                    <a:pt x="60256" y="1750062"/>
                  </a:cubicBezTo>
                  <a:cubicBezTo>
                    <a:pt x="53211" y="1755026"/>
                    <a:pt x="47046" y="1759991"/>
                    <a:pt x="40001" y="1763714"/>
                  </a:cubicBezTo>
                  <a:cubicBezTo>
                    <a:pt x="34717" y="1767438"/>
                    <a:pt x="30313" y="1771161"/>
                    <a:pt x="25029" y="1774885"/>
                  </a:cubicBezTo>
                  <a:cubicBezTo>
                    <a:pt x="25029" y="1776126"/>
                    <a:pt x="25910" y="1777367"/>
                    <a:pt x="25910" y="1778608"/>
                  </a:cubicBezTo>
                  <a:cubicBezTo>
                    <a:pt x="24149" y="1778608"/>
                    <a:pt x="21507" y="1777367"/>
                    <a:pt x="18865" y="1776126"/>
                  </a:cubicBezTo>
                  <a:cubicBezTo>
                    <a:pt x="19745" y="1783573"/>
                    <a:pt x="20626" y="1788537"/>
                    <a:pt x="21507" y="1794743"/>
                  </a:cubicBezTo>
                  <a:cubicBezTo>
                    <a:pt x="20626" y="1794743"/>
                    <a:pt x="20626" y="1794743"/>
                    <a:pt x="19745" y="1795984"/>
                  </a:cubicBezTo>
                  <a:cubicBezTo>
                    <a:pt x="18865" y="1793502"/>
                    <a:pt x="17984" y="1791020"/>
                    <a:pt x="17103" y="1789778"/>
                  </a:cubicBezTo>
                  <a:cubicBezTo>
                    <a:pt x="7620" y="1802190"/>
                    <a:pt x="0" y="1813360"/>
                    <a:pt x="16223" y="1820807"/>
                  </a:cubicBezTo>
                  <a:cubicBezTo>
                    <a:pt x="15342" y="1827012"/>
                    <a:pt x="15342" y="1831977"/>
                    <a:pt x="15342" y="1835700"/>
                  </a:cubicBezTo>
                  <a:lnTo>
                    <a:pt x="17984" y="1861764"/>
                  </a:lnTo>
                  <a:cubicBezTo>
                    <a:pt x="18865" y="1872935"/>
                    <a:pt x="17103" y="1884105"/>
                    <a:pt x="26791" y="1887828"/>
                  </a:cubicBezTo>
                  <a:cubicBezTo>
                    <a:pt x="24149" y="1894034"/>
                    <a:pt x="24149" y="1922580"/>
                    <a:pt x="27671" y="1923821"/>
                  </a:cubicBezTo>
                  <a:cubicBezTo>
                    <a:pt x="33836" y="1927545"/>
                    <a:pt x="35597" y="1938715"/>
                    <a:pt x="40882" y="1943679"/>
                  </a:cubicBezTo>
                  <a:cubicBezTo>
                    <a:pt x="41762" y="1944920"/>
                    <a:pt x="42643" y="1947403"/>
                    <a:pt x="42643" y="1947403"/>
                  </a:cubicBezTo>
                  <a:cubicBezTo>
                    <a:pt x="35597" y="1958573"/>
                    <a:pt x="46166" y="1953609"/>
                    <a:pt x="47927" y="1958573"/>
                  </a:cubicBezTo>
                  <a:cubicBezTo>
                    <a:pt x="46166" y="1964779"/>
                    <a:pt x="42643" y="1970984"/>
                    <a:pt x="41762" y="1978431"/>
                  </a:cubicBezTo>
                  <a:cubicBezTo>
                    <a:pt x="40882" y="1985878"/>
                    <a:pt x="41762" y="1992084"/>
                    <a:pt x="49688" y="1988360"/>
                  </a:cubicBezTo>
                  <a:cubicBezTo>
                    <a:pt x="48808" y="1999531"/>
                    <a:pt x="47927" y="2009460"/>
                    <a:pt x="47046" y="2020630"/>
                  </a:cubicBezTo>
                  <a:cubicBezTo>
                    <a:pt x="47927" y="2020630"/>
                    <a:pt x="48808" y="2019389"/>
                    <a:pt x="48808" y="2019389"/>
                  </a:cubicBezTo>
                  <a:cubicBezTo>
                    <a:pt x="51450" y="2028077"/>
                    <a:pt x="53211" y="2035524"/>
                    <a:pt x="55853" y="2042970"/>
                  </a:cubicBezTo>
                  <a:cubicBezTo>
                    <a:pt x="60256" y="2042970"/>
                    <a:pt x="64660" y="2044212"/>
                    <a:pt x="69944" y="2045453"/>
                  </a:cubicBezTo>
                  <a:lnTo>
                    <a:pt x="69944" y="2049176"/>
                  </a:lnTo>
                  <a:cubicBezTo>
                    <a:pt x="67302" y="2050417"/>
                    <a:pt x="64660" y="2051658"/>
                    <a:pt x="62018" y="2052899"/>
                  </a:cubicBezTo>
                  <a:cubicBezTo>
                    <a:pt x="62898" y="2054141"/>
                    <a:pt x="64660" y="2054141"/>
                    <a:pt x="64660" y="2054141"/>
                  </a:cubicBezTo>
                  <a:cubicBezTo>
                    <a:pt x="65540" y="2072758"/>
                    <a:pt x="76989" y="2070275"/>
                    <a:pt x="84915" y="2075240"/>
                  </a:cubicBezTo>
                  <a:cubicBezTo>
                    <a:pt x="88438" y="2077722"/>
                    <a:pt x="92841" y="2078963"/>
                    <a:pt x="95483" y="2077722"/>
                  </a:cubicBezTo>
                  <a:cubicBezTo>
                    <a:pt x="100767" y="2073999"/>
                    <a:pt x="104290" y="2075240"/>
                    <a:pt x="104290" y="2082687"/>
                  </a:cubicBezTo>
                  <a:cubicBezTo>
                    <a:pt x="104290" y="2086410"/>
                    <a:pt x="102529" y="2091375"/>
                    <a:pt x="101648" y="2093857"/>
                  </a:cubicBezTo>
                  <a:cubicBezTo>
                    <a:pt x="107813" y="2093857"/>
                    <a:pt x="117500" y="2097581"/>
                    <a:pt x="122784" y="2092616"/>
                  </a:cubicBezTo>
                  <a:cubicBezTo>
                    <a:pt x="135114" y="2081446"/>
                    <a:pt x="146562" y="2091375"/>
                    <a:pt x="158011" y="2087651"/>
                  </a:cubicBezTo>
                  <a:cubicBezTo>
                    <a:pt x="164176" y="2085169"/>
                    <a:pt x="169460" y="2085169"/>
                    <a:pt x="178267" y="2082687"/>
                  </a:cubicBezTo>
                  <a:cubicBezTo>
                    <a:pt x="182670" y="2087651"/>
                    <a:pt x="187073" y="2086410"/>
                    <a:pt x="187954" y="2080205"/>
                  </a:cubicBezTo>
                  <a:cubicBezTo>
                    <a:pt x="195000" y="2080205"/>
                    <a:pt x="201164" y="2080205"/>
                    <a:pt x="207329" y="2078963"/>
                  </a:cubicBezTo>
                  <a:cubicBezTo>
                    <a:pt x="217016" y="2076481"/>
                    <a:pt x="225823" y="2072758"/>
                    <a:pt x="235511" y="2071516"/>
                  </a:cubicBezTo>
                  <a:cubicBezTo>
                    <a:pt x="241675" y="2070275"/>
                    <a:pt x="248721" y="2072758"/>
                    <a:pt x="255766" y="2071516"/>
                  </a:cubicBezTo>
                  <a:cubicBezTo>
                    <a:pt x="259289" y="2070275"/>
                    <a:pt x="261931" y="2062829"/>
                    <a:pt x="265454" y="2059105"/>
                  </a:cubicBezTo>
                  <a:cubicBezTo>
                    <a:pt x="268976" y="2071516"/>
                    <a:pt x="276022" y="2072758"/>
                    <a:pt x="287470" y="2064070"/>
                  </a:cubicBezTo>
                  <a:cubicBezTo>
                    <a:pt x="283067" y="2059105"/>
                    <a:pt x="277783" y="2055382"/>
                    <a:pt x="273380" y="2051658"/>
                  </a:cubicBezTo>
                  <a:cubicBezTo>
                    <a:pt x="277783" y="2049176"/>
                    <a:pt x="281306" y="2045453"/>
                    <a:pt x="284828" y="2044212"/>
                  </a:cubicBezTo>
                  <a:cubicBezTo>
                    <a:pt x="288351" y="2044212"/>
                    <a:pt x="290993" y="2045453"/>
                    <a:pt x="293635" y="2045453"/>
                  </a:cubicBezTo>
                  <a:cubicBezTo>
                    <a:pt x="296277" y="2045453"/>
                    <a:pt x="298919" y="2045453"/>
                    <a:pt x="301561" y="2044212"/>
                  </a:cubicBezTo>
                  <a:cubicBezTo>
                    <a:pt x="304203" y="2042970"/>
                    <a:pt x="305965" y="2041729"/>
                    <a:pt x="307726" y="2039247"/>
                  </a:cubicBezTo>
                  <a:cubicBezTo>
                    <a:pt x="307726" y="2042970"/>
                    <a:pt x="308607" y="2047935"/>
                    <a:pt x="308607" y="2051658"/>
                  </a:cubicBezTo>
                  <a:cubicBezTo>
                    <a:pt x="308607" y="2055382"/>
                    <a:pt x="306845" y="2059105"/>
                    <a:pt x="305965" y="2062829"/>
                  </a:cubicBezTo>
                  <a:cubicBezTo>
                    <a:pt x="308607" y="2062829"/>
                    <a:pt x="311249" y="2062829"/>
                    <a:pt x="314771" y="2061588"/>
                  </a:cubicBezTo>
                  <a:cubicBezTo>
                    <a:pt x="318294" y="2069034"/>
                    <a:pt x="308607" y="2085169"/>
                    <a:pt x="321817" y="2086410"/>
                  </a:cubicBezTo>
                  <a:cubicBezTo>
                    <a:pt x="320936" y="2091375"/>
                    <a:pt x="320055" y="2095098"/>
                    <a:pt x="319175" y="2100063"/>
                  </a:cubicBezTo>
                  <a:cubicBezTo>
                    <a:pt x="324459" y="2100063"/>
                    <a:pt x="329743" y="2101304"/>
                    <a:pt x="337669" y="2102545"/>
                  </a:cubicBezTo>
                  <a:cubicBezTo>
                    <a:pt x="334146" y="2108751"/>
                    <a:pt x="331504" y="2113715"/>
                    <a:pt x="327981" y="2118680"/>
                  </a:cubicBezTo>
                  <a:cubicBezTo>
                    <a:pt x="330623" y="2117439"/>
                    <a:pt x="333265" y="2117439"/>
                    <a:pt x="338549" y="2116198"/>
                  </a:cubicBezTo>
                  <a:cubicBezTo>
                    <a:pt x="327101" y="2131091"/>
                    <a:pt x="339430" y="2132332"/>
                    <a:pt x="343834" y="2141020"/>
                  </a:cubicBezTo>
                  <a:cubicBezTo>
                    <a:pt x="346476" y="2131091"/>
                    <a:pt x="348237" y="2124885"/>
                    <a:pt x="349118" y="2119921"/>
                  </a:cubicBezTo>
                  <a:cubicBezTo>
                    <a:pt x="353521" y="2126127"/>
                    <a:pt x="358805" y="2133573"/>
                    <a:pt x="364089" y="2142262"/>
                  </a:cubicBezTo>
                  <a:cubicBezTo>
                    <a:pt x="364970" y="2142262"/>
                    <a:pt x="366731" y="2139779"/>
                    <a:pt x="367612" y="2141020"/>
                  </a:cubicBezTo>
                  <a:cubicBezTo>
                    <a:pt x="377299" y="2147226"/>
                    <a:pt x="381703" y="2141020"/>
                    <a:pt x="385225" y="2128609"/>
                  </a:cubicBezTo>
                  <a:cubicBezTo>
                    <a:pt x="386106" y="2126127"/>
                    <a:pt x="390509" y="2124885"/>
                    <a:pt x="391390" y="2123644"/>
                  </a:cubicBezTo>
                  <a:cubicBezTo>
                    <a:pt x="389629" y="2131091"/>
                    <a:pt x="386987" y="2138538"/>
                    <a:pt x="384345" y="2147226"/>
                  </a:cubicBezTo>
                  <a:cubicBezTo>
                    <a:pt x="373776" y="2149708"/>
                    <a:pt x="361447" y="2153432"/>
                    <a:pt x="349118" y="2157155"/>
                  </a:cubicBezTo>
                  <a:cubicBezTo>
                    <a:pt x="337669" y="2160879"/>
                    <a:pt x="326220" y="2167084"/>
                    <a:pt x="313891" y="2169566"/>
                  </a:cubicBezTo>
                  <a:cubicBezTo>
                    <a:pt x="297158" y="2173290"/>
                    <a:pt x="280425" y="2175772"/>
                    <a:pt x="262812" y="2179496"/>
                  </a:cubicBezTo>
                  <a:cubicBezTo>
                    <a:pt x="242556" y="2184460"/>
                    <a:pt x="222300" y="2189425"/>
                    <a:pt x="202045" y="2195630"/>
                  </a:cubicBezTo>
                  <a:cubicBezTo>
                    <a:pt x="185312" y="2200595"/>
                    <a:pt x="169460" y="2208042"/>
                    <a:pt x="152727" y="2213006"/>
                  </a:cubicBezTo>
                  <a:cubicBezTo>
                    <a:pt x="141278" y="2216730"/>
                    <a:pt x="129830" y="2217971"/>
                    <a:pt x="119262" y="2224176"/>
                  </a:cubicBezTo>
                  <a:cubicBezTo>
                    <a:pt x="108693" y="2230382"/>
                    <a:pt x="93722" y="2229141"/>
                    <a:pt x="90199" y="2250240"/>
                  </a:cubicBezTo>
                  <a:cubicBezTo>
                    <a:pt x="84035" y="2245276"/>
                    <a:pt x="79631" y="2247758"/>
                    <a:pt x="78751" y="2256446"/>
                  </a:cubicBezTo>
                  <a:cubicBezTo>
                    <a:pt x="78751" y="2258928"/>
                    <a:pt x="77870" y="2261411"/>
                    <a:pt x="76109" y="2261411"/>
                  </a:cubicBezTo>
                  <a:cubicBezTo>
                    <a:pt x="66421" y="2265134"/>
                    <a:pt x="69063" y="2272581"/>
                    <a:pt x="73466" y="2280028"/>
                  </a:cubicBezTo>
                  <a:cubicBezTo>
                    <a:pt x="78751" y="2288716"/>
                    <a:pt x="78751" y="2297404"/>
                    <a:pt x="77870" y="2307333"/>
                  </a:cubicBezTo>
                  <a:cubicBezTo>
                    <a:pt x="76109" y="2320985"/>
                    <a:pt x="74347" y="2335879"/>
                    <a:pt x="72586" y="2349531"/>
                  </a:cubicBezTo>
                  <a:cubicBezTo>
                    <a:pt x="72586" y="2353255"/>
                    <a:pt x="75228" y="2356978"/>
                    <a:pt x="76989" y="2360702"/>
                  </a:cubicBezTo>
                  <a:lnTo>
                    <a:pt x="79631" y="2368149"/>
                  </a:lnTo>
                  <a:lnTo>
                    <a:pt x="79631" y="2389248"/>
                  </a:lnTo>
                  <a:cubicBezTo>
                    <a:pt x="83154" y="2389248"/>
                    <a:pt x="87557" y="2388007"/>
                    <a:pt x="91961" y="2388007"/>
                  </a:cubicBezTo>
                  <a:cubicBezTo>
                    <a:pt x="91961" y="2388007"/>
                    <a:pt x="91961" y="2389248"/>
                    <a:pt x="92841" y="2389248"/>
                  </a:cubicBezTo>
                  <a:cubicBezTo>
                    <a:pt x="90199" y="2390489"/>
                    <a:pt x="88438" y="2391730"/>
                    <a:pt x="85796" y="2394212"/>
                  </a:cubicBezTo>
                  <a:cubicBezTo>
                    <a:pt x="91080" y="2402900"/>
                    <a:pt x="81393" y="2425241"/>
                    <a:pt x="102529" y="2420276"/>
                  </a:cubicBezTo>
                  <a:cubicBezTo>
                    <a:pt x="96364" y="2427723"/>
                    <a:pt x="92841" y="2432688"/>
                    <a:pt x="90199" y="2435170"/>
                  </a:cubicBezTo>
                  <a:cubicBezTo>
                    <a:pt x="91961" y="2441376"/>
                    <a:pt x="93722" y="2445099"/>
                    <a:pt x="94603" y="2448822"/>
                  </a:cubicBezTo>
                  <a:cubicBezTo>
                    <a:pt x="91080" y="2452546"/>
                    <a:pt x="88438" y="2456269"/>
                    <a:pt x="85796" y="2458752"/>
                  </a:cubicBezTo>
                  <a:cubicBezTo>
                    <a:pt x="89319" y="2463716"/>
                    <a:pt x="92841" y="2467440"/>
                    <a:pt x="94603" y="2471163"/>
                  </a:cubicBezTo>
                  <a:cubicBezTo>
                    <a:pt x="98125" y="2466198"/>
                    <a:pt x="101648" y="2461234"/>
                    <a:pt x="105171" y="2461234"/>
                  </a:cubicBezTo>
                  <a:cubicBezTo>
                    <a:pt x="108693" y="2461234"/>
                    <a:pt x="113097" y="2469922"/>
                    <a:pt x="117500" y="2474886"/>
                  </a:cubicBezTo>
                  <a:cubicBezTo>
                    <a:pt x="117500" y="2476127"/>
                    <a:pt x="114858" y="2477369"/>
                    <a:pt x="113978" y="2477369"/>
                  </a:cubicBezTo>
                  <a:cubicBezTo>
                    <a:pt x="107813" y="2467440"/>
                    <a:pt x="101648" y="2466198"/>
                    <a:pt x="95483" y="2477369"/>
                  </a:cubicBezTo>
                  <a:cubicBezTo>
                    <a:pt x="95483" y="2477369"/>
                    <a:pt x="94603" y="2477369"/>
                    <a:pt x="94603" y="2476127"/>
                  </a:cubicBezTo>
                  <a:cubicBezTo>
                    <a:pt x="94603" y="2474886"/>
                    <a:pt x="94603" y="2474886"/>
                    <a:pt x="93722" y="2473645"/>
                  </a:cubicBezTo>
                  <a:cubicBezTo>
                    <a:pt x="90199" y="2478610"/>
                    <a:pt x="91080" y="2482333"/>
                    <a:pt x="95483" y="2486057"/>
                  </a:cubicBezTo>
                  <a:cubicBezTo>
                    <a:pt x="101648" y="2491021"/>
                    <a:pt x="100767" y="2494744"/>
                    <a:pt x="97245" y="2500950"/>
                  </a:cubicBezTo>
                  <a:cubicBezTo>
                    <a:pt x="99006" y="2502191"/>
                    <a:pt x="101648" y="2504674"/>
                    <a:pt x="101648" y="2505915"/>
                  </a:cubicBezTo>
                  <a:cubicBezTo>
                    <a:pt x="101648" y="2512120"/>
                    <a:pt x="110455" y="2515844"/>
                    <a:pt x="103409" y="2523291"/>
                  </a:cubicBezTo>
                  <a:cubicBezTo>
                    <a:pt x="106932" y="2529496"/>
                    <a:pt x="108693" y="2535702"/>
                    <a:pt x="116620" y="2538184"/>
                  </a:cubicBezTo>
                  <a:cubicBezTo>
                    <a:pt x="123665" y="2540667"/>
                    <a:pt x="125426" y="2535702"/>
                    <a:pt x="129830" y="2534461"/>
                  </a:cubicBezTo>
                  <a:cubicBezTo>
                    <a:pt x="134233" y="2533220"/>
                    <a:pt x="139517" y="2536943"/>
                    <a:pt x="143920" y="2538184"/>
                  </a:cubicBezTo>
                  <a:cubicBezTo>
                    <a:pt x="145682" y="2538184"/>
                    <a:pt x="147443" y="2534461"/>
                    <a:pt x="147443" y="2533220"/>
                  </a:cubicBezTo>
                  <a:cubicBezTo>
                    <a:pt x="153608" y="2534461"/>
                    <a:pt x="159773" y="2536943"/>
                    <a:pt x="165057" y="2535702"/>
                  </a:cubicBezTo>
                  <a:cubicBezTo>
                    <a:pt x="172983" y="2534461"/>
                    <a:pt x="177386" y="2538184"/>
                    <a:pt x="178267" y="2548113"/>
                  </a:cubicBezTo>
                  <a:cubicBezTo>
                    <a:pt x="179147" y="2559284"/>
                    <a:pt x="183551" y="2560525"/>
                    <a:pt x="189716" y="2559284"/>
                  </a:cubicBezTo>
                  <a:cubicBezTo>
                    <a:pt x="195000" y="2558043"/>
                    <a:pt x="199403" y="2555560"/>
                    <a:pt x="204687" y="2554319"/>
                  </a:cubicBezTo>
                  <a:cubicBezTo>
                    <a:pt x="202045" y="2550596"/>
                    <a:pt x="198522" y="2546872"/>
                    <a:pt x="194119" y="2541908"/>
                  </a:cubicBezTo>
                  <a:cubicBezTo>
                    <a:pt x="198522" y="2540667"/>
                    <a:pt x="202926" y="2538184"/>
                    <a:pt x="206448" y="2538184"/>
                  </a:cubicBezTo>
                  <a:cubicBezTo>
                    <a:pt x="213494" y="2536943"/>
                    <a:pt x="219658" y="2535702"/>
                    <a:pt x="226704" y="2535702"/>
                  </a:cubicBezTo>
                  <a:cubicBezTo>
                    <a:pt x="229346" y="2535702"/>
                    <a:pt x="231988" y="2538184"/>
                    <a:pt x="234630" y="2541908"/>
                  </a:cubicBezTo>
                  <a:cubicBezTo>
                    <a:pt x="223181" y="2541908"/>
                    <a:pt x="212613" y="2541908"/>
                    <a:pt x="204687" y="2554319"/>
                  </a:cubicBezTo>
                  <a:cubicBezTo>
                    <a:pt x="207329" y="2555560"/>
                    <a:pt x="210852" y="2556801"/>
                    <a:pt x="213494" y="2556801"/>
                  </a:cubicBezTo>
                  <a:cubicBezTo>
                    <a:pt x="228465" y="2555560"/>
                    <a:pt x="244317" y="2554319"/>
                    <a:pt x="259289" y="2553078"/>
                  </a:cubicBezTo>
                  <a:cubicBezTo>
                    <a:pt x="274260" y="2551837"/>
                    <a:pt x="288351" y="2549355"/>
                    <a:pt x="304203" y="2548113"/>
                  </a:cubicBezTo>
                  <a:cubicBezTo>
                    <a:pt x="308607" y="2574177"/>
                    <a:pt x="313010" y="2599000"/>
                    <a:pt x="316533" y="2623823"/>
                  </a:cubicBezTo>
                  <a:cubicBezTo>
                    <a:pt x="314771" y="2625064"/>
                    <a:pt x="313010" y="2626305"/>
                    <a:pt x="311249" y="2626305"/>
                  </a:cubicBezTo>
                  <a:cubicBezTo>
                    <a:pt x="313891" y="2631270"/>
                    <a:pt x="317413" y="2636234"/>
                    <a:pt x="318294" y="2641199"/>
                  </a:cubicBezTo>
                  <a:cubicBezTo>
                    <a:pt x="319175" y="2648646"/>
                    <a:pt x="318294" y="2656092"/>
                    <a:pt x="318294" y="2661057"/>
                  </a:cubicBezTo>
                  <a:cubicBezTo>
                    <a:pt x="324459" y="2663539"/>
                    <a:pt x="327981" y="2664780"/>
                    <a:pt x="332385" y="2666022"/>
                  </a:cubicBezTo>
                  <a:cubicBezTo>
                    <a:pt x="331504" y="2666022"/>
                    <a:pt x="330623" y="2667263"/>
                    <a:pt x="328862" y="2667263"/>
                  </a:cubicBezTo>
                  <a:cubicBezTo>
                    <a:pt x="329743" y="2675951"/>
                    <a:pt x="331504" y="2685880"/>
                    <a:pt x="332385" y="2698291"/>
                  </a:cubicBezTo>
                  <a:lnTo>
                    <a:pt x="346476" y="2698291"/>
                  </a:lnTo>
                  <a:cubicBezTo>
                    <a:pt x="349118" y="2698291"/>
                    <a:pt x="351760" y="2700774"/>
                    <a:pt x="352640" y="2702015"/>
                  </a:cubicBezTo>
                  <a:cubicBezTo>
                    <a:pt x="356163" y="2716908"/>
                    <a:pt x="364089" y="2721873"/>
                    <a:pt x="374657" y="2718149"/>
                  </a:cubicBezTo>
                  <a:cubicBezTo>
                    <a:pt x="379061" y="2716908"/>
                    <a:pt x="384345" y="2716908"/>
                    <a:pt x="388748" y="2716908"/>
                  </a:cubicBezTo>
                  <a:lnTo>
                    <a:pt x="399316" y="2716908"/>
                  </a:lnTo>
                  <a:cubicBezTo>
                    <a:pt x="402839" y="2716908"/>
                    <a:pt x="406361" y="2715667"/>
                    <a:pt x="409884" y="2714426"/>
                  </a:cubicBezTo>
                  <a:cubicBezTo>
                    <a:pt x="410765" y="2710702"/>
                    <a:pt x="410765" y="2706979"/>
                    <a:pt x="411645" y="2702015"/>
                  </a:cubicBezTo>
                  <a:cubicBezTo>
                    <a:pt x="414288" y="2702015"/>
                    <a:pt x="416049" y="2700774"/>
                    <a:pt x="418691" y="2700774"/>
                  </a:cubicBezTo>
                  <a:cubicBezTo>
                    <a:pt x="435424" y="2698291"/>
                    <a:pt x="453037" y="2694568"/>
                    <a:pt x="470651" y="2692085"/>
                  </a:cubicBezTo>
                  <a:cubicBezTo>
                    <a:pt x="470651" y="2692085"/>
                    <a:pt x="471531" y="2694568"/>
                    <a:pt x="472412" y="2698291"/>
                  </a:cubicBezTo>
                  <a:cubicBezTo>
                    <a:pt x="469770" y="2699532"/>
                    <a:pt x="468009" y="2700774"/>
                    <a:pt x="466247" y="2702015"/>
                  </a:cubicBezTo>
                  <a:cubicBezTo>
                    <a:pt x="473293" y="2711944"/>
                    <a:pt x="482980" y="2713185"/>
                    <a:pt x="489145" y="2705738"/>
                  </a:cubicBezTo>
                  <a:cubicBezTo>
                    <a:pt x="485622" y="2702015"/>
                    <a:pt x="482980" y="2699532"/>
                    <a:pt x="478577" y="2695809"/>
                  </a:cubicBezTo>
                  <a:lnTo>
                    <a:pt x="481219" y="2692085"/>
                  </a:lnTo>
                  <a:lnTo>
                    <a:pt x="488264" y="2692085"/>
                  </a:lnTo>
                  <a:lnTo>
                    <a:pt x="488264" y="2690844"/>
                  </a:lnTo>
                  <a:cubicBezTo>
                    <a:pt x="491787" y="2692085"/>
                    <a:pt x="494429" y="2694568"/>
                    <a:pt x="497952" y="2690844"/>
                  </a:cubicBezTo>
                  <a:lnTo>
                    <a:pt x="501474" y="2690844"/>
                  </a:lnTo>
                  <a:lnTo>
                    <a:pt x="532298" y="2693327"/>
                  </a:lnTo>
                  <a:cubicBezTo>
                    <a:pt x="535821" y="2693327"/>
                    <a:pt x="537582" y="2692085"/>
                    <a:pt x="539343" y="2689603"/>
                  </a:cubicBezTo>
                  <a:cubicBezTo>
                    <a:pt x="543747" y="2699532"/>
                    <a:pt x="547269" y="2708220"/>
                    <a:pt x="551673" y="2719390"/>
                  </a:cubicBezTo>
                  <a:cubicBezTo>
                    <a:pt x="550792" y="2719390"/>
                    <a:pt x="549031" y="2720632"/>
                    <a:pt x="547269" y="2720632"/>
                  </a:cubicBezTo>
                  <a:cubicBezTo>
                    <a:pt x="558718" y="2746696"/>
                    <a:pt x="565763" y="2774000"/>
                    <a:pt x="555195" y="2803788"/>
                  </a:cubicBezTo>
                  <a:cubicBezTo>
                    <a:pt x="556076" y="2813717"/>
                    <a:pt x="557837" y="2823646"/>
                    <a:pt x="558718" y="2836057"/>
                  </a:cubicBezTo>
                  <a:lnTo>
                    <a:pt x="567525" y="2836057"/>
                  </a:lnTo>
                  <a:cubicBezTo>
                    <a:pt x="565763" y="2842263"/>
                    <a:pt x="564002" y="2845987"/>
                    <a:pt x="563121" y="2849710"/>
                  </a:cubicBezTo>
                  <a:cubicBezTo>
                    <a:pt x="563121" y="2855916"/>
                    <a:pt x="572809" y="2858398"/>
                    <a:pt x="565763" y="2867086"/>
                  </a:cubicBezTo>
                  <a:lnTo>
                    <a:pt x="567525" y="2872050"/>
                  </a:lnTo>
                  <a:cubicBezTo>
                    <a:pt x="576332" y="2888185"/>
                    <a:pt x="586019" y="2903079"/>
                    <a:pt x="595706" y="2921696"/>
                  </a:cubicBezTo>
                  <a:cubicBezTo>
                    <a:pt x="588661" y="2926661"/>
                    <a:pt x="582496" y="2931625"/>
                    <a:pt x="574570" y="2936590"/>
                  </a:cubicBezTo>
                  <a:cubicBezTo>
                    <a:pt x="582496" y="2937831"/>
                    <a:pt x="583377" y="2944036"/>
                    <a:pt x="580735" y="2952724"/>
                  </a:cubicBezTo>
                  <a:cubicBezTo>
                    <a:pt x="579854" y="2955207"/>
                    <a:pt x="581616" y="2961412"/>
                    <a:pt x="582496" y="2962654"/>
                  </a:cubicBezTo>
                  <a:cubicBezTo>
                    <a:pt x="592184" y="2966377"/>
                    <a:pt x="600990" y="2980029"/>
                    <a:pt x="612439" y="2975065"/>
                  </a:cubicBezTo>
                  <a:cubicBezTo>
                    <a:pt x="612439" y="2977547"/>
                    <a:pt x="611559" y="2981270"/>
                    <a:pt x="610678" y="2982512"/>
                  </a:cubicBezTo>
                  <a:cubicBezTo>
                    <a:pt x="603632" y="2987476"/>
                    <a:pt x="596587" y="2991200"/>
                    <a:pt x="589542" y="2996164"/>
                  </a:cubicBezTo>
                  <a:lnTo>
                    <a:pt x="600110" y="3003611"/>
                  </a:lnTo>
                  <a:cubicBezTo>
                    <a:pt x="601871" y="2999887"/>
                    <a:pt x="602752" y="2996164"/>
                    <a:pt x="604513" y="2992441"/>
                  </a:cubicBezTo>
                  <a:cubicBezTo>
                    <a:pt x="609797" y="2996164"/>
                    <a:pt x="614201" y="2998646"/>
                    <a:pt x="619485" y="3002370"/>
                  </a:cubicBezTo>
                  <a:cubicBezTo>
                    <a:pt x="616843" y="3004852"/>
                    <a:pt x="615081" y="3006093"/>
                    <a:pt x="613320" y="3007334"/>
                  </a:cubicBezTo>
                  <a:cubicBezTo>
                    <a:pt x="615081" y="3008576"/>
                    <a:pt x="616843" y="3011058"/>
                    <a:pt x="619485" y="3012299"/>
                  </a:cubicBezTo>
                  <a:cubicBezTo>
                    <a:pt x="622127" y="3013569"/>
                    <a:pt x="624769" y="3012299"/>
                    <a:pt x="626530" y="3013569"/>
                  </a:cubicBezTo>
                  <a:cubicBezTo>
                    <a:pt x="630933" y="3007334"/>
                    <a:pt x="634456" y="2999887"/>
                    <a:pt x="638859" y="2996164"/>
                  </a:cubicBezTo>
                  <a:cubicBezTo>
                    <a:pt x="644144" y="2992441"/>
                    <a:pt x="787693" y="2971341"/>
                    <a:pt x="792978" y="2970100"/>
                  </a:cubicBezTo>
                  <a:cubicBezTo>
                    <a:pt x="800023" y="2968859"/>
                    <a:pt x="807949" y="2970100"/>
                    <a:pt x="814994" y="2971341"/>
                  </a:cubicBezTo>
                  <a:lnTo>
                    <a:pt x="796500" y="2982512"/>
                  </a:lnTo>
                  <a:lnTo>
                    <a:pt x="799142" y="2989958"/>
                  </a:lnTo>
                  <a:cubicBezTo>
                    <a:pt x="807949" y="2988717"/>
                    <a:pt x="814994" y="2988717"/>
                    <a:pt x="822040" y="2986235"/>
                  </a:cubicBezTo>
                  <a:cubicBezTo>
                    <a:pt x="826443" y="2984994"/>
                    <a:pt x="833489" y="2986235"/>
                    <a:pt x="834369" y="2976306"/>
                  </a:cubicBezTo>
                  <a:cubicBezTo>
                    <a:pt x="840534" y="2982512"/>
                    <a:pt x="846699" y="2983753"/>
                    <a:pt x="854625" y="2978788"/>
                  </a:cubicBezTo>
                  <a:cubicBezTo>
                    <a:pt x="859028" y="2976306"/>
                    <a:pt x="864312" y="2976306"/>
                    <a:pt x="868716" y="2975065"/>
                  </a:cubicBezTo>
                  <a:cubicBezTo>
                    <a:pt x="879284" y="2973824"/>
                    <a:pt x="889852" y="2972583"/>
                    <a:pt x="900420" y="2970100"/>
                  </a:cubicBezTo>
                  <a:lnTo>
                    <a:pt x="910988" y="2970100"/>
                  </a:lnTo>
                  <a:cubicBezTo>
                    <a:pt x="911869" y="2967618"/>
                    <a:pt x="911869" y="2963895"/>
                    <a:pt x="911869" y="2963895"/>
                  </a:cubicBezTo>
                  <a:cubicBezTo>
                    <a:pt x="921556" y="2963895"/>
                    <a:pt x="929482" y="2965136"/>
                    <a:pt x="938289" y="2965136"/>
                  </a:cubicBezTo>
                  <a:cubicBezTo>
                    <a:pt x="947976" y="2965136"/>
                    <a:pt x="952380" y="2956448"/>
                    <a:pt x="948857" y="2942795"/>
                  </a:cubicBezTo>
                  <a:cubicBezTo>
                    <a:pt x="951499" y="2942795"/>
                    <a:pt x="955022" y="2944036"/>
                    <a:pt x="956783" y="2944036"/>
                  </a:cubicBezTo>
                  <a:cubicBezTo>
                    <a:pt x="957664" y="2949001"/>
                    <a:pt x="956783" y="2955207"/>
                    <a:pt x="958544" y="2956448"/>
                  </a:cubicBezTo>
                  <a:cubicBezTo>
                    <a:pt x="961186" y="2958930"/>
                    <a:pt x="965590" y="2958930"/>
                    <a:pt x="969112" y="2957689"/>
                  </a:cubicBezTo>
                  <a:cubicBezTo>
                    <a:pt x="973516" y="2956448"/>
                    <a:pt x="978800" y="2950242"/>
                    <a:pt x="980561" y="2952724"/>
                  </a:cubicBezTo>
                  <a:cubicBezTo>
                    <a:pt x="989368" y="2962654"/>
                    <a:pt x="995533" y="2953965"/>
                    <a:pt x="999936" y="2949001"/>
                  </a:cubicBezTo>
                  <a:cubicBezTo>
                    <a:pt x="1003459" y="2950242"/>
                    <a:pt x="1005220" y="2953965"/>
                    <a:pt x="1006981" y="2952724"/>
                  </a:cubicBezTo>
                  <a:cubicBezTo>
                    <a:pt x="1011385" y="2951483"/>
                    <a:pt x="1016669" y="2950242"/>
                    <a:pt x="1021072" y="2949001"/>
                  </a:cubicBezTo>
                  <a:cubicBezTo>
                    <a:pt x="1030760" y="2945278"/>
                    <a:pt x="1041328" y="2942795"/>
                    <a:pt x="1051015" y="2942795"/>
                  </a:cubicBezTo>
                  <a:cubicBezTo>
                    <a:pt x="1064225" y="2941554"/>
                    <a:pt x="1076555" y="2936590"/>
                    <a:pt x="1089765" y="2935348"/>
                  </a:cubicBezTo>
                  <a:cubicBezTo>
                    <a:pt x="1095930" y="2934107"/>
                    <a:pt x="1102094" y="2936590"/>
                    <a:pt x="1108259" y="2937831"/>
                  </a:cubicBezTo>
                  <a:cubicBezTo>
                    <a:pt x="1110020" y="2937831"/>
                    <a:pt x="1112662" y="2937831"/>
                    <a:pt x="1112662" y="2936590"/>
                  </a:cubicBezTo>
                  <a:cubicBezTo>
                    <a:pt x="1112662" y="2924178"/>
                    <a:pt x="1126753" y="2930384"/>
                    <a:pt x="1124992" y="2916731"/>
                  </a:cubicBezTo>
                  <a:cubicBezTo>
                    <a:pt x="1126753" y="2917973"/>
                    <a:pt x="1128515" y="2917973"/>
                    <a:pt x="1129395" y="2920455"/>
                  </a:cubicBezTo>
                  <a:cubicBezTo>
                    <a:pt x="1132037" y="2924178"/>
                    <a:pt x="1133799" y="2927902"/>
                    <a:pt x="1136441" y="2931625"/>
                  </a:cubicBezTo>
                  <a:cubicBezTo>
                    <a:pt x="1136441" y="2926661"/>
                    <a:pt x="1136441" y="2922937"/>
                    <a:pt x="1135560" y="2917973"/>
                  </a:cubicBezTo>
                  <a:cubicBezTo>
                    <a:pt x="1144367" y="2924178"/>
                    <a:pt x="1153173" y="2930384"/>
                    <a:pt x="1159338" y="2935348"/>
                  </a:cubicBezTo>
                  <a:cubicBezTo>
                    <a:pt x="1165503" y="2929143"/>
                    <a:pt x="1170787" y="2926661"/>
                    <a:pt x="1174310" y="2920455"/>
                  </a:cubicBezTo>
                  <a:cubicBezTo>
                    <a:pt x="1177832" y="2913008"/>
                    <a:pt x="1176952" y="2911767"/>
                    <a:pt x="1183116" y="2917973"/>
                  </a:cubicBezTo>
                  <a:cubicBezTo>
                    <a:pt x="1182236" y="2919214"/>
                    <a:pt x="1180474" y="2920455"/>
                    <a:pt x="1178713" y="2922937"/>
                  </a:cubicBezTo>
                  <a:cubicBezTo>
                    <a:pt x="1189281" y="2919214"/>
                    <a:pt x="1198968" y="2911767"/>
                    <a:pt x="1209537" y="2913008"/>
                  </a:cubicBezTo>
                  <a:cubicBezTo>
                    <a:pt x="1220105" y="2913008"/>
                    <a:pt x="1230673" y="2915490"/>
                    <a:pt x="1240360" y="2906802"/>
                  </a:cubicBezTo>
                  <a:cubicBezTo>
                    <a:pt x="1241241" y="2910526"/>
                    <a:pt x="1241241" y="2914249"/>
                    <a:pt x="1243002" y="2915490"/>
                  </a:cubicBezTo>
                  <a:cubicBezTo>
                    <a:pt x="1245644" y="2917973"/>
                    <a:pt x="1250048" y="2919214"/>
                    <a:pt x="1250928" y="2917973"/>
                  </a:cubicBezTo>
                  <a:cubicBezTo>
                    <a:pt x="1256212" y="2906802"/>
                    <a:pt x="1265019" y="2908043"/>
                    <a:pt x="1270303" y="2914249"/>
                  </a:cubicBezTo>
                  <a:cubicBezTo>
                    <a:pt x="1277348" y="2921696"/>
                    <a:pt x="1281752" y="2915490"/>
                    <a:pt x="1287917" y="2914249"/>
                  </a:cubicBezTo>
                  <a:cubicBezTo>
                    <a:pt x="1282633" y="2910526"/>
                    <a:pt x="1278229" y="2906802"/>
                    <a:pt x="1273826" y="2904320"/>
                  </a:cubicBezTo>
                  <a:cubicBezTo>
                    <a:pt x="1274706" y="2903079"/>
                    <a:pt x="1274706" y="2901838"/>
                    <a:pt x="1275587" y="2900596"/>
                  </a:cubicBezTo>
                  <a:cubicBezTo>
                    <a:pt x="1278229" y="2901838"/>
                    <a:pt x="1281752" y="2903079"/>
                    <a:pt x="1284394" y="2905561"/>
                  </a:cubicBezTo>
                  <a:cubicBezTo>
                    <a:pt x="1285275" y="2900596"/>
                    <a:pt x="1287036" y="2896873"/>
                    <a:pt x="1287917" y="2893150"/>
                  </a:cubicBezTo>
                  <a:cubicBezTo>
                    <a:pt x="1296723" y="2899355"/>
                    <a:pt x="1304649" y="2904320"/>
                    <a:pt x="1314337" y="2895632"/>
                  </a:cubicBezTo>
                  <a:cubicBezTo>
                    <a:pt x="1316098" y="2894391"/>
                    <a:pt x="1323143" y="2886944"/>
                    <a:pt x="1321382" y="2899355"/>
                  </a:cubicBezTo>
                  <a:cubicBezTo>
                    <a:pt x="1316979" y="2903079"/>
                    <a:pt x="1312575" y="2906802"/>
                    <a:pt x="1308172" y="2909284"/>
                  </a:cubicBezTo>
                  <a:cubicBezTo>
                    <a:pt x="1308172" y="2910526"/>
                    <a:pt x="1309053" y="2910526"/>
                    <a:pt x="1309053" y="2911767"/>
                  </a:cubicBezTo>
                  <a:cubicBezTo>
                    <a:pt x="1314337" y="2910526"/>
                    <a:pt x="1320502" y="2909284"/>
                    <a:pt x="1326666" y="2908043"/>
                  </a:cubicBezTo>
                  <a:cubicBezTo>
                    <a:pt x="1324905" y="2904320"/>
                    <a:pt x="1324024" y="2901838"/>
                    <a:pt x="1323143" y="2899355"/>
                  </a:cubicBezTo>
                  <a:cubicBezTo>
                    <a:pt x="1329308" y="2900596"/>
                    <a:pt x="1336354" y="2901838"/>
                    <a:pt x="1342518" y="2900596"/>
                  </a:cubicBezTo>
                  <a:cubicBezTo>
                    <a:pt x="1355729" y="2899355"/>
                    <a:pt x="1365416" y="2880738"/>
                    <a:pt x="1381268" y="2888185"/>
                  </a:cubicBezTo>
                  <a:cubicBezTo>
                    <a:pt x="1386552" y="2890667"/>
                    <a:pt x="1398882" y="2888185"/>
                    <a:pt x="1399762" y="2872050"/>
                  </a:cubicBezTo>
                  <a:cubicBezTo>
                    <a:pt x="1399762" y="2875774"/>
                    <a:pt x="1399762" y="2880738"/>
                    <a:pt x="1400643" y="2883221"/>
                  </a:cubicBezTo>
                  <a:cubicBezTo>
                    <a:pt x="1409450" y="2879497"/>
                    <a:pt x="1417376" y="2875774"/>
                    <a:pt x="1426183" y="2872050"/>
                  </a:cubicBezTo>
                  <a:cubicBezTo>
                    <a:pt x="1426183" y="2873292"/>
                    <a:pt x="1424421" y="2877015"/>
                    <a:pt x="1425302" y="2879497"/>
                  </a:cubicBezTo>
                  <a:cubicBezTo>
                    <a:pt x="1425302" y="2883221"/>
                    <a:pt x="1427063" y="2886944"/>
                    <a:pt x="1428824" y="2889426"/>
                  </a:cubicBezTo>
                  <a:cubicBezTo>
                    <a:pt x="1429705" y="2890667"/>
                    <a:pt x="1434108" y="2889426"/>
                    <a:pt x="1434108" y="2888185"/>
                  </a:cubicBezTo>
                  <a:cubicBezTo>
                    <a:pt x="1435870" y="2877015"/>
                    <a:pt x="1442035" y="2878256"/>
                    <a:pt x="1448199" y="2878256"/>
                  </a:cubicBezTo>
                  <a:cubicBezTo>
                    <a:pt x="1453483" y="2878256"/>
                    <a:pt x="1459648" y="2877015"/>
                    <a:pt x="1465813" y="2875774"/>
                  </a:cubicBezTo>
                  <a:cubicBezTo>
                    <a:pt x="1468455" y="2869568"/>
                    <a:pt x="1470216" y="2859639"/>
                    <a:pt x="1479023" y="2872050"/>
                  </a:cubicBezTo>
                  <a:cubicBezTo>
                    <a:pt x="1482546" y="2877015"/>
                    <a:pt x="1491352" y="2875774"/>
                    <a:pt x="1492233" y="2865845"/>
                  </a:cubicBezTo>
                  <a:lnTo>
                    <a:pt x="1529221" y="2865845"/>
                  </a:lnTo>
                  <a:lnTo>
                    <a:pt x="1529221" y="2868327"/>
                  </a:lnTo>
                  <a:cubicBezTo>
                    <a:pt x="1533625" y="2867086"/>
                    <a:pt x="1538028" y="2864604"/>
                    <a:pt x="1541551" y="2863362"/>
                  </a:cubicBezTo>
                  <a:cubicBezTo>
                    <a:pt x="1544193" y="2869568"/>
                    <a:pt x="1546835" y="2875774"/>
                    <a:pt x="1550357" y="2883221"/>
                  </a:cubicBezTo>
                  <a:cubicBezTo>
                    <a:pt x="1556522" y="2859639"/>
                    <a:pt x="1563568" y="2854674"/>
                    <a:pt x="1575897" y="2863362"/>
                  </a:cubicBezTo>
                  <a:cubicBezTo>
                    <a:pt x="1577659" y="2864604"/>
                    <a:pt x="1577659" y="2870809"/>
                    <a:pt x="1578539" y="2875774"/>
                  </a:cubicBezTo>
                  <a:cubicBezTo>
                    <a:pt x="1579420" y="2874533"/>
                    <a:pt x="1584704" y="2872050"/>
                    <a:pt x="1584704" y="2870809"/>
                  </a:cubicBezTo>
                  <a:cubicBezTo>
                    <a:pt x="1583823" y="2860880"/>
                    <a:pt x="1593511" y="2868327"/>
                    <a:pt x="1592630" y="2860880"/>
                  </a:cubicBezTo>
                  <a:cubicBezTo>
                    <a:pt x="1600556" y="2865845"/>
                    <a:pt x="1602317" y="2858398"/>
                    <a:pt x="1604079" y="2853433"/>
                  </a:cubicBezTo>
                  <a:cubicBezTo>
                    <a:pt x="1600556" y="2849710"/>
                    <a:pt x="1598795" y="2847228"/>
                    <a:pt x="1596153" y="2843504"/>
                  </a:cubicBezTo>
                  <a:cubicBezTo>
                    <a:pt x="1597033" y="2842263"/>
                    <a:pt x="1597033" y="2841022"/>
                    <a:pt x="1597914" y="2839781"/>
                  </a:cubicBezTo>
                  <a:cubicBezTo>
                    <a:pt x="1604959" y="2845987"/>
                    <a:pt x="1612005" y="2852192"/>
                    <a:pt x="1616408" y="2855916"/>
                  </a:cubicBezTo>
                  <a:cubicBezTo>
                    <a:pt x="1623454" y="2854674"/>
                    <a:pt x="1629618" y="2854674"/>
                    <a:pt x="1635783" y="2853433"/>
                  </a:cubicBezTo>
                  <a:cubicBezTo>
                    <a:pt x="1641948" y="2852192"/>
                    <a:pt x="1648112" y="2848469"/>
                    <a:pt x="1655158" y="2845987"/>
                  </a:cubicBezTo>
                  <a:cubicBezTo>
                    <a:pt x="1656038" y="2848469"/>
                    <a:pt x="1656919" y="2849710"/>
                    <a:pt x="1657800" y="2852192"/>
                  </a:cubicBezTo>
                  <a:cubicBezTo>
                    <a:pt x="1660442" y="2847228"/>
                    <a:pt x="1662203" y="2842263"/>
                    <a:pt x="1665726" y="2833575"/>
                  </a:cubicBezTo>
                  <a:lnTo>
                    <a:pt x="1665726" y="2853433"/>
                  </a:lnTo>
                  <a:cubicBezTo>
                    <a:pt x="1673652" y="2845987"/>
                    <a:pt x="1679817" y="2839781"/>
                    <a:pt x="1685101" y="2833575"/>
                  </a:cubicBezTo>
                  <a:cubicBezTo>
                    <a:pt x="1688623" y="2842263"/>
                    <a:pt x="1691265" y="2850951"/>
                    <a:pt x="1693907" y="2858398"/>
                  </a:cubicBezTo>
                  <a:cubicBezTo>
                    <a:pt x="1694788" y="2858398"/>
                    <a:pt x="1694788" y="2857157"/>
                    <a:pt x="1695669" y="2857157"/>
                  </a:cubicBezTo>
                  <a:cubicBezTo>
                    <a:pt x="1694788" y="2852192"/>
                    <a:pt x="1693907" y="2847228"/>
                    <a:pt x="1692146" y="2841022"/>
                  </a:cubicBezTo>
                  <a:lnTo>
                    <a:pt x="1737060" y="2841022"/>
                  </a:lnTo>
                  <a:cubicBezTo>
                    <a:pt x="1741464" y="2829852"/>
                    <a:pt x="1751151" y="2828611"/>
                    <a:pt x="1759077" y="2839781"/>
                  </a:cubicBezTo>
                  <a:cubicBezTo>
                    <a:pt x="1770526" y="2855916"/>
                    <a:pt x="1772288" y="2855916"/>
                    <a:pt x="1779333" y="2832334"/>
                  </a:cubicBezTo>
                  <a:cubicBezTo>
                    <a:pt x="1782856" y="2834816"/>
                    <a:pt x="1786378" y="2837299"/>
                    <a:pt x="1790782" y="2841022"/>
                  </a:cubicBezTo>
                  <a:cubicBezTo>
                    <a:pt x="1796066" y="2824887"/>
                    <a:pt x="1804873" y="2824887"/>
                    <a:pt x="1815441" y="2829852"/>
                  </a:cubicBezTo>
                  <a:cubicBezTo>
                    <a:pt x="1820725" y="2832334"/>
                    <a:pt x="1826889" y="2827370"/>
                    <a:pt x="1833054" y="2824887"/>
                  </a:cubicBezTo>
                  <a:lnTo>
                    <a:pt x="1837457" y="2831093"/>
                  </a:lnTo>
                  <a:cubicBezTo>
                    <a:pt x="1842741" y="2828611"/>
                    <a:pt x="1847145" y="2827370"/>
                    <a:pt x="1851548" y="2824887"/>
                  </a:cubicBezTo>
                  <a:cubicBezTo>
                    <a:pt x="1852429" y="2828611"/>
                    <a:pt x="1852429" y="2831093"/>
                    <a:pt x="1853310" y="2837299"/>
                  </a:cubicBezTo>
                  <a:cubicBezTo>
                    <a:pt x="1856832" y="2832334"/>
                    <a:pt x="1859474" y="2827370"/>
                    <a:pt x="1863878" y="2821164"/>
                  </a:cubicBezTo>
                  <a:cubicBezTo>
                    <a:pt x="1867400" y="2827370"/>
                    <a:pt x="1870042" y="2833575"/>
                    <a:pt x="1873565" y="2839781"/>
                  </a:cubicBezTo>
                  <a:cubicBezTo>
                    <a:pt x="1879730" y="2839781"/>
                    <a:pt x="1889417" y="2847228"/>
                    <a:pt x="1891179" y="2827370"/>
                  </a:cubicBezTo>
                  <a:cubicBezTo>
                    <a:pt x="1891179" y="2824887"/>
                    <a:pt x="1896463" y="2821164"/>
                    <a:pt x="1899105" y="2819922"/>
                  </a:cubicBezTo>
                  <a:cubicBezTo>
                    <a:pt x="1904389" y="2818681"/>
                    <a:pt x="1909673" y="2817440"/>
                    <a:pt x="1914957" y="2817440"/>
                  </a:cubicBezTo>
                  <a:cubicBezTo>
                    <a:pt x="1913195" y="2812476"/>
                    <a:pt x="1911434" y="2808752"/>
                    <a:pt x="1908792" y="2802547"/>
                  </a:cubicBezTo>
                  <a:cubicBezTo>
                    <a:pt x="1915838" y="2805029"/>
                    <a:pt x="1921121" y="2805029"/>
                    <a:pt x="1925525" y="2807511"/>
                  </a:cubicBezTo>
                  <a:cubicBezTo>
                    <a:pt x="1935212" y="2813717"/>
                    <a:pt x="1943138" y="2813717"/>
                    <a:pt x="1952826" y="2803788"/>
                  </a:cubicBezTo>
                  <a:cubicBezTo>
                    <a:pt x="1951064" y="2802547"/>
                    <a:pt x="1949303" y="2800064"/>
                    <a:pt x="1947542" y="2798823"/>
                  </a:cubicBezTo>
                  <a:cubicBezTo>
                    <a:pt x="1948422" y="2795100"/>
                    <a:pt x="1950184" y="2791376"/>
                    <a:pt x="1951064" y="2787653"/>
                  </a:cubicBezTo>
                  <a:cubicBezTo>
                    <a:pt x="1954587" y="2772759"/>
                    <a:pt x="1963394" y="2782689"/>
                    <a:pt x="1969559" y="2778965"/>
                  </a:cubicBezTo>
                  <a:cubicBezTo>
                    <a:pt x="1969559" y="2778965"/>
                    <a:pt x="1973081" y="2783930"/>
                    <a:pt x="1973962" y="2787653"/>
                  </a:cubicBezTo>
                  <a:cubicBezTo>
                    <a:pt x="1976604" y="2795100"/>
                    <a:pt x="1978365" y="2803788"/>
                    <a:pt x="1981007" y="2812476"/>
                  </a:cubicBezTo>
                  <a:cubicBezTo>
                    <a:pt x="1996860" y="2798823"/>
                    <a:pt x="2010950" y="2803788"/>
                    <a:pt x="2025041" y="2806270"/>
                  </a:cubicBezTo>
                  <a:cubicBezTo>
                    <a:pt x="2021518" y="2803788"/>
                    <a:pt x="2018876" y="2801306"/>
                    <a:pt x="2016234" y="2798823"/>
                  </a:cubicBezTo>
                  <a:cubicBezTo>
                    <a:pt x="2016234" y="2797582"/>
                    <a:pt x="2017115" y="2796341"/>
                    <a:pt x="2017115" y="2795100"/>
                  </a:cubicBezTo>
                  <a:cubicBezTo>
                    <a:pt x="2020638" y="2796341"/>
                    <a:pt x="2025041" y="2798823"/>
                    <a:pt x="2028564" y="2800064"/>
                  </a:cubicBezTo>
                  <a:cubicBezTo>
                    <a:pt x="2028564" y="2798823"/>
                    <a:pt x="2028564" y="2797582"/>
                    <a:pt x="2027683" y="2796341"/>
                  </a:cubicBezTo>
                  <a:cubicBezTo>
                    <a:pt x="2030325" y="2795100"/>
                    <a:pt x="2034729" y="2792618"/>
                    <a:pt x="2035609" y="2793859"/>
                  </a:cubicBezTo>
                  <a:cubicBezTo>
                    <a:pt x="2040893" y="2808752"/>
                    <a:pt x="2049700" y="2797582"/>
                    <a:pt x="2057626" y="2801306"/>
                  </a:cubicBezTo>
                  <a:cubicBezTo>
                    <a:pt x="2055865" y="2791376"/>
                    <a:pt x="2054984" y="2783930"/>
                    <a:pt x="2054103" y="2778965"/>
                  </a:cubicBezTo>
                  <a:cubicBezTo>
                    <a:pt x="2057626" y="2774000"/>
                    <a:pt x="2061149" y="2770277"/>
                    <a:pt x="2066433" y="2765313"/>
                  </a:cubicBezTo>
                  <a:cubicBezTo>
                    <a:pt x="2066433" y="2771518"/>
                    <a:pt x="2065552" y="2777724"/>
                    <a:pt x="2065552" y="2783930"/>
                  </a:cubicBezTo>
                  <a:cubicBezTo>
                    <a:pt x="2065552" y="2790135"/>
                    <a:pt x="2066433" y="2796341"/>
                    <a:pt x="2068194" y="2800064"/>
                  </a:cubicBezTo>
                  <a:cubicBezTo>
                    <a:pt x="2069075" y="2802547"/>
                    <a:pt x="2074359" y="2800064"/>
                    <a:pt x="2077882" y="2798823"/>
                  </a:cubicBezTo>
                  <a:cubicBezTo>
                    <a:pt x="2084046" y="2795100"/>
                    <a:pt x="2090211" y="2790135"/>
                    <a:pt x="2096376" y="2800064"/>
                  </a:cubicBezTo>
                  <a:cubicBezTo>
                    <a:pt x="2097256" y="2801306"/>
                    <a:pt x="2100779" y="2800064"/>
                    <a:pt x="2102540" y="2797582"/>
                  </a:cubicBezTo>
                  <a:cubicBezTo>
                    <a:pt x="2106944" y="2791376"/>
                    <a:pt x="2110467" y="2782689"/>
                    <a:pt x="2115751" y="2796341"/>
                  </a:cubicBezTo>
                  <a:cubicBezTo>
                    <a:pt x="2116631" y="2797582"/>
                    <a:pt x="2121915" y="2797582"/>
                    <a:pt x="2124557" y="2796341"/>
                  </a:cubicBezTo>
                  <a:cubicBezTo>
                    <a:pt x="2130722" y="2792618"/>
                    <a:pt x="2136006" y="2788894"/>
                    <a:pt x="2142171" y="2783930"/>
                  </a:cubicBezTo>
                  <a:cubicBezTo>
                    <a:pt x="2141290" y="2787653"/>
                    <a:pt x="2140409" y="2790135"/>
                    <a:pt x="2140409" y="2792618"/>
                  </a:cubicBezTo>
                  <a:cubicBezTo>
                    <a:pt x="2147455" y="2797582"/>
                    <a:pt x="2153620" y="2800064"/>
                    <a:pt x="2158904" y="2788894"/>
                  </a:cubicBezTo>
                  <a:cubicBezTo>
                    <a:pt x="2160665" y="2785171"/>
                    <a:pt x="2166830" y="2785171"/>
                    <a:pt x="2171233" y="2783930"/>
                  </a:cubicBezTo>
                  <a:cubicBezTo>
                    <a:pt x="2168591" y="2780206"/>
                    <a:pt x="2165068" y="2777724"/>
                    <a:pt x="2161546" y="2774000"/>
                  </a:cubicBezTo>
                  <a:cubicBezTo>
                    <a:pt x="2176517" y="2761589"/>
                    <a:pt x="2178278" y="2762830"/>
                    <a:pt x="2178278" y="2780206"/>
                  </a:cubicBezTo>
                  <a:cubicBezTo>
                    <a:pt x="2180040" y="2775242"/>
                    <a:pt x="2180921" y="2771518"/>
                    <a:pt x="2183563" y="2764071"/>
                  </a:cubicBezTo>
                  <a:cubicBezTo>
                    <a:pt x="2196773" y="2765313"/>
                    <a:pt x="2209983" y="2767795"/>
                    <a:pt x="2224074" y="2769036"/>
                  </a:cubicBezTo>
                  <a:lnTo>
                    <a:pt x="2224074" y="2775242"/>
                  </a:lnTo>
                  <a:lnTo>
                    <a:pt x="2218790" y="2775242"/>
                  </a:lnTo>
                  <a:cubicBezTo>
                    <a:pt x="2208221" y="2776483"/>
                    <a:pt x="2197653" y="2776483"/>
                    <a:pt x="2187085" y="2777724"/>
                  </a:cubicBezTo>
                  <a:cubicBezTo>
                    <a:pt x="2190608" y="2780206"/>
                    <a:pt x="2195011" y="2783930"/>
                    <a:pt x="2198534" y="2786412"/>
                  </a:cubicBezTo>
                  <a:cubicBezTo>
                    <a:pt x="2200295" y="2780206"/>
                    <a:pt x="2201176" y="2781448"/>
                    <a:pt x="2205579" y="2783930"/>
                  </a:cubicBezTo>
                  <a:cubicBezTo>
                    <a:pt x="2211744" y="2786412"/>
                    <a:pt x="2218790" y="2786412"/>
                    <a:pt x="2225835" y="2787653"/>
                  </a:cubicBezTo>
                  <a:cubicBezTo>
                    <a:pt x="2229358" y="2787653"/>
                    <a:pt x="2232880" y="2788894"/>
                    <a:pt x="2237284" y="2790135"/>
                  </a:cubicBezTo>
                  <a:cubicBezTo>
                    <a:pt x="2238164" y="2786412"/>
                    <a:pt x="2239926" y="2781448"/>
                    <a:pt x="2241687" y="2775242"/>
                  </a:cubicBezTo>
                  <a:cubicBezTo>
                    <a:pt x="2251374" y="2797582"/>
                    <a:pt x="2258420" y="2796341"/>
                    <a:pt x="2269869" y="2774000"/>
                  </a:cubicBezTo>
                  <a:cubicBezTo>
                    <a:pt x="2269869" y="2777724"/>
                    <a:pt x="2270749" y="2780206"/>
                    <a:pt x="2270749" y="2782689"/>
                  </a:cubicBezTo>
                  <a:cubicBezTo>
                    <a:pt x="2274272" y="2782689"/>
                    <a:pt x="2276914" y="2782689"/>
                    <a:pt x="2280437" y="2781448"/>
                  </a:cubicBezTo>
                  <a:cubicBezTo>
                    <a:pt x="2279556" y="2783930"/>
                    <a:pt x="2278675" y="2786412"/>
                    <a:pt x="2277794" y="2787653"/>
                  </a:cubicBezTo>
                  <a:lnTo>
                    <a:pt x="2279556" y="2790135"/>
                  </a:lnTo>
                  <a:cubicBezTo>
                    <a:pt x="2282198" y="2786412"/>
                    <a:pt x="2284840" y="2782689"/>
                    <a:pt x="2289244" y="2777724"/>
                  </a:cubicBezTo>
                  <a:cubicBezTo>
                    <a:pt x="2292766" y="2780206"/>
                    <a:pt x="2297169" y="2782689"/>
                    <a:pt x="2300692" y="2785171"/>
                  </a:cubicBezTo>
                  <a:cubicBezTo>
                    <a:pt x="2304215" y="2781448"/>
                    <a:pt x="2308618" y="2777724"/>
                    <a:pt x="2313022" y="2774000"/>
                  </a:cubicBezTo>
                  <a:cubicBezTo>
                    <a:pt x="2319186" y="2791376"/>
                    <a:pt x="2327112" y="2793859"/>
                    <a:pt x="2334158" y="2781448"/>
                  </a:cubicBezTo>
                  <a:cubicBezTo>
                    <a:pt x="2344726" y="2782689"/>
                    <a:pt x="2353533" y="2783930"/>
                    <a:pt x="2359697" y="2783930"/>
                  </a:cubicBezTo>
                  <a:cubicBezTo>
                    <a:pt x="2360578" y="2775242"/>
                    <a:pt x="2361459" y="2769036"/>
                    <a:pt x="2362339" y="2762830"/>
                  </a:cubicBezTo>
                  <a:cubicBezTo>
                    <a:pt x="2365862" y="2764071"/>
                    <a:pt x="2368504" y="2765313"/>
                    <a:pt x="2372027" y="2766554"/>
                  </a:cubicBezTo>
                  <a:cubicBezTo>
                    <a:pt x="2373788" y="2767795"/>
                    <a:pt x="2375550" y="2770277"/>
                    <a:pt x="2377311" y="2771518"/>
                  </a:cubicBezTo>
                  <a:cubicBezTo>
                    <a:pt x="2374669" y="2772759"/>
                    <a:pt x="2372027" y="2772759"/>
                    <a:pt x="2369385" y="2774000"/>
                  </a:cubicBezTo>
                  <a:cubicBezTo>
                    <a:pt x="2377311" y="2783930"/>
                    <a:pt x="2383475" y="2781448"/>
                    <a:pt x="2389640" y="2774000"/>
                  </a:cubicBezTo>
                  <a:cubicBezTo>
                    <a:pt x="2386998" y="2783930"/>
                    <a:pt x="2394924" y="2782689"/>
                    <a:pt x="2395805" y="2782689"/>
                  </a:cubicBezTo>
                  <a:cubicBezTo>
                    <a:pt x="2407254" y="2776483"/>
                    <a:pt x="2417822" y="2772759"/>
                    <a:pt x="2430151" y="2782689"/>
                  </a:cubicBezTo>
                  <a:cubicBezTo>
                    <a:pt x="2431913" y="2770277"/>
                    <a:pt x="2433674" y="2760348"/>
                    <a:pt x="2434555" y="2750419"/>
                  </a:cubicBezTo>
                  <a:cubicBezTo>
                    <a:pt x="2438958" y="2751660"/>
                    <a:pt x="2442481" y="2751660"/>
                    <a:pt x="2446884" y="2752901"/>
                  </a:cubicBezTo>
                  <a:cubicBezTo>
                    <a:pt x="2450407" y="2752901"/>
                    <a:pt x="2453929" y="2754142"/>
                    <a:pt x="2457452" y="2754142"/>
                  </a:cubicBezTo>
                  <a:lnTo>
                    <a:pt x="2457452" y="2757866"/>
                  </a:lnTo>
                  <a:cubicBezTo>
                    <a:pt x="2453929" y="2759107"/>
                    <a:pt x="2451288" y="2760348"/>
                    <a:pt x="2447765" y="2761589"/>
                  </a:cubicBezTo>
                  <a:lnTo>
                    <a:pt x="2447765" y="2765313"/>
                  </a:lnTo>
                  <a:cubicBezTo>
                    <a:pt x="2460094" y="2769036"/>
                    <a:pt x="2471543" y="2772759"/>
                    <a:pt x="2483873" y="2775242"/>
                  </a:cubicBezTo>
                  <a:cubicBezTo>
                    <a:pt x="2486515" y="2776483"/>
                    <a:pt x="2490037" y="2772759"/>
                    <a:pt x="2494441" y="2769036"/>
                  </a:cubicBezTo>
                  <a:cubicBezTo>
                    <a:pt x="2496202" y="2770277"/>
                    <a:pt x="2500605" y="2772759"/>
                    <a:pt x="2505889" y="2774000"/>
                  </a:cubicBezTo>
                  <a:cubicBezTo>
                    <a:pt x="2519100" y="2776483"/>
                    <a:pt x="2533190" y="2778965"/>
                    <a:pt x="2543758" y="2762830"/>
                  </a:cubicBezTo>
                  <a:cubicBezTo>
                    <a:pt x="2544639" y="2776483"/>
                    <a:pt x="2553446" y="2767795"/>
                    <a:pt x="2557849" y="2772759"/>
                  </a:cubicBezTo>
                  <a:cubicBezTo>
                    <a:pt x="2557849" y="2772759"/>
                    <a:pt x="2562253" y="2767795"/>
                    <a:pt x="2564014" y="2765313"/>
                  </a:cubicBezTo>
                  <a:cubicBezTo>
                    <a:pt x="2564014" y="2765313"/>
                    <a:pt x="2563133" y="2764071"/>
                    <a:pt x="2563133" y="2762830"/>
                  </a:cubicBezTo>
                  <a:cubicBezTo>
                    <a:pt x="2564894" y="2764071"/>
                    <a:pt x="2565775" y="2767795"/>
                    <a:pt x="2567537" y="2766554"/>
                  </a:cubicBezTo>
                  <a:cubicBezTo>
                    <a:pt x="2575463" y="2766554"/>
                    <a:pt x="2582508" y="2765313"/>
                    <a:pt x="2587792" y="2765313"/>
                  </a:cubicBezTo>
                  <a:cubicBezTo>
                    <a:pt x="2592195" y="2769036"/>
                    <a:pt x="2594837" y="2772759"/>
                    <a:pt x="2596599" y="2771518"/>
                  </a:cubicBezTo>
                  <a:cubicBezTo>
                    <a:pt x="2607167" y="2770277"/>
                    <a:pt x="2616854" y="2766554"/>
                    <a:pt x="2626542" y="2766554"/>
                  </a:cubicBezTo>
                  <a:cubicBezTo>
                    <a:pt x="2636229" y="2774000"/>
                    <a:pt x="2634468" y="2760348"/>
                    <a:pt x="2632707" y="2752901"/>
                  </a:cubicBezTo>
                  <a:cubicBezTo>
                    <a:pt x="2636229" y="2747937"/>
                    <a:pt x="2639752" y="2744213"/>
                    <a:pt x="2640633" y="2742972"/>
                  </a:cubicBezTo>
                  <a:cubicBezTo>
                    <a:pt x="2645917" y="2742972"/>
                    <a:pt x="2649439" y="2744213"/>
                    <a:pt x="2652081" y="2742972"/>
                  </a:cubicBezTo>
                  <a:cubicBezTo>
                    <a:pt x="2655604" y="2739249"/>
                    <a:pt x="2658246" y="2733043"/>
                    <a:pt x="2662649" y="2725596"/>
                  </a:cubicBezTo>
                  <a:cubicBezTo>
                    <a:pt x="2667933" y="2724355"/>
                    <a:pt x="2676740" y="2721873"/>
                    <a:pt x="2686428" y="2719390"/>
                  </a:cubicBezTo>
                  <a:cubicBezTo>
                    <a:pt x="2686428" y="2719390"/>
                    <a:pt x="2686428" y="2716908"/>
                    <a:pt x="2687308" y="2714426"/>
                  </a:cubicBezTo>
                  <a:cubicBezTo>
                    <a:pt x="2690831" y="2706979"/>
                    <a:pt x="2699638" y="2704497"/>
                    <a:pt x="2694354" y="2690844"/>
                  </a:cubicBezTo>
                  <a:cubicBezTo>
                    <a:pt x="2693473" y="2688362"/>
                    <a:pt x="2693473" y="2680915"/>
                    <a:pt x="2695235" y="2678433"/>
                  </a:cubicBezTo>
                  <a:cubicBezTo>
                    <a:pt x="2701399" y="2667263"/>
                    <a:pt x="2701399" y="2666022"/>
                    <a:pt x="2690831" y="2661057"/>
                  </a:cubicBezTo>
                  <a:cubicBezTo>
                    <a:pt x="2691711" y="2652369"/>
                    <a:pt x="2685547" y="2641199"/>
                    <a:pt x="2694354" y="2639958"/>
                  </a:cubicBezTo>
                  <a:cubicBezTo>
                    <a:pt x="2696996" y="2632511"/>
                    <a:pt x="2697876" y="2628787"/>
                    <a:pt x="2699638" y="2625064"/>
                  </a:cubicBezTo>
                  <a:cubicBezTo>
                    <a:pt x="2700518" y="2622582"/>
                    <a:pt x="2703161" y="2620100"/>
                    <a:pt x="2703161" y="2617617"/>
                  </a:cubicBezTo>
                  <a:cubicBezTo>
                    <a:pt x="2703161" y="2612653"/>
                    <a:pt x="2701399" y="2606447"/>
                    <a:pt x="2702280" y="2602724"/>
                  </a:cubicBezTo>
                  <a:cubicBezTo>
                    <a:pt x="2704922" y="2589071"/>
                    <a:pt x="2705802" y="2576660"/>
                    <a:pt x="2689950" y="2571695"/>
                  </a:cubicBezTo>
                  <a:cubicBezTo>
                    <a:pt x="2696115" y="2567972"/>
                    <a:pt x="2698757" y="2565489"/>
                    <a:pt x="2703161" y="2563007"/>
                  </a:cubicBezTo>
                  <a:cubicBezTo>
                    <a:pt x="2696115" y="2558043"/>
                    <a:pt x="2689950" y="2554319"/>
                    <a:pt x="2682024" y="2549355"/>
                  </a:cubicBezTo>
                  <a:lnTo>
                    <a:pt x="2689950" y="2549355"/>
                  </a:lnTo>
                  <a:lnTo>
                    <a:pt x="2689950" y="2545631"/>
                  </a:lnTo>
                  <a:cubicBezTo>
                    <a:pt x="2685547" y="2545631"/>
                    <a:pt x="2682024" y="2544390"/>
                    <a:pt x="2677621" y="2544390"/>
                  </a:cubicBezTo>
                  <a:cubicBezTo>
                    <a:pt x="2677621" y="2545631"/>
                    <a:pt x="2677621" y="2546872"/>
                    <a:pt x="2676740" y="2548113"/>
                  </a:cubicBezTo>
                  <a:cubicBezTo>
                    <a:pt x="2675860" y="2545631"/>
                    <a:pt x="2674979" y="2543149"/>
                    <a:pt x="2674098" y="2539426"/>
                  </a:cubicBezTo>
                  <a:cubicBezTo>
                    <a:pt x="2696996" y="2531979"/>
                    <a:pt x="2850233" y="2508397"/>
                    <a:pt x="2836142" y="2504674"/>
                  </a:cubicBezTo>
                  <a:cubicBezTo>
                    <a:pt x="2843188" y="2495986"/>
                    <a:pt x="2840546" y="2481092"/>
                    <a:pt x="2852875" y="2479851"/>
                  </a:cubicBezTo>
                  <a:cubicBezTo>
                    <a:pt x="2856398" y="2479851"/>
                    <a:pt x="2862563" y="2471163"/>
                    <a:pt x="2863443" y="2464957"/>
                  </a:cubicBezTo>
                  <a:cubicBezTo>
                    <a:pt x="2865205" y="2456269"/>
                    <a:pt x="2863443" y="2445099"/>
                    <a:pt x="2865205" y="2436411"/>
                  </a:cubicBezTo>
                  <a:cubicBezTo>
                    <a:pt x="2866966" y="2424000"/>
                    <a:pt x="2870489" y="2411588"/>
                    <a:pt x="2873131" y="2401659"/>
                  </a:cubicBezTo>
                  <a:cubicBezTo>
                    <a:pt x="2870489" y="2395453"/>
                    <a:pt x="2867846" y="2389248"/>
                    <a:pt x="2866085" y="2385524"/>
                  </a:cubicBezTo>
                  <a:cubicBezTo>
                    <a:pt x="2869608" y="2381801"/>
                    <a:pt x="2871369" y="2379319"/>
                    <a:pt x="2874011" y="2378078"/>
                  </a:cubicBezTo>
                  <a:cubicBezTo>
                    <a:pt x="2873131" y="2376837"/>
                    <a:pt x="2873131" y="2375595"/>
                    <a:pt x="2872250" y="2374354"/>
                  </a:cubicBezTo>
                  <a:cubicBezTo>
                    <a:pt x="2869608" y="2375595"/>
                    <a:pt x="2866966" y="2376837"/>
                    <a:pt x="2864324" y="2378078"/>
                  </a:cubicBezTo>
                  <a:cubicBezTo>
                    <a:pt x="2879295" y="2360702"/>
                    <a:pt x="2882818" y="2328432"/>
                    <a:pt x="2870489" y="2313538"/>
                  </a:cubicBezTo>
                  <a:cubicBezTo>
                    <a:pt x="2869608" y="2316021"/>
                    <a:pt x="2867846" y="2318503"/>
                    <a:pt x="2866966" y="2320985"/>
                  </a:cubicBezTo>
                  <a:cubicBezTo>
                    <a:pt x="2863443" y="2312297"/>
                    <a:pt x="2853756" y="2309815"/>
                    <a:pt x="2858159" y="2296163"/>
                  </a:cubicBezTo>
                  <a:cubicBezTo>
                    <a:pt x="2858159" y="2296163"/>
                    <a:pt x="2857279" y="2293680"/>
                    <a:pt x="2856398" y="2293680"/>
                  </a:cubicBezTo>
                  <a:cubicBezTo>
                    <a:pt x="2851995" y="2291198"/>
                    <a:pt x="2852875" y="2287475"/>
                    <a:pt x="2851114" y="2282510"/>
                  </a:cubicBezTo>
                  <a:cubicBezTo>
                    <a:pt x="2848472" y="2271340"/>
                    <a:pt x="2849352" y="2260170"/>
                    <a:pt x="2849352" y="2250240"/>
                  </a:cubicBezTo>
                  <a:lnTo>
                    <a:pt x="2849352" y="2205559"/>
                  </a:lnTo>
                  <a:cubicBezTo>
                    <a:pt x="2849352" y="2195630"/>
                    <a:pt x="2852875" y="2190666"/>
                    <a:pt x="2859920" y="2193148"/>
                  </a:cubicBezTo>
                  <a:cubicBezTo>
                    <a:pt x="2859920" y="2193148"/>
                    <a:pt x="2860801" y="2191907"/>
                    <a:pt x="2861682" y="2191907"/>
                  </a:cubicBezTo>
                  <a:cubicBezTo>
                    <a:pt x="2859040" y="2189425"/>
                    <a:pt x="2857279" y="2188184"/>
                    <a:pt x="2855517" y="2185701"/>
                  </a:cubicBezTo>
                  <a:cubicBezTo>
                    <a:pt x="2855517" y="2184460"/>
                    <a:pt x="2856398" y="2183219"/>
                    <a:pt x="2856398" y="2181978"/>
                  </a:cubicBezTo>
                  <a:cubicBezTo>
                    <a:pt x="2862563" y="2184460"/>
                    <a:pt x="2868727" y="2188184"/>
                    <a:pt x="2873131" y="2190666"/>
                  </a:cubicBezTo>
                  <a:cubicBezTo>
                    <a:pt x="2878415" y="2180737"/>
                    <a:pt x="2882818" y="2173290"/>
                    <a:pt x="2886341" y="2168325"/>
                  </a:cubicBezTo>
                  <a:lnTo>
                    <a:pt x="2886341" y="2145985"/>
                  </a:lnTo>
                  <a:cubicBezTo>
                    <a:pt x="2884580" y="2145985"/>
                    <a:pt x="2881937" y="2147226"/>
                    <a:pt x="2879295" y="2147226"/>
                  </a:cubicBezTo>
                  <a:cubicBezTo>
                    <a:pt x="2877534" y="2141020"/>
                    <a:pt x="2876653" y="2134815"/>
                    <a:pt x="2874892" y="2126127"/>
                  </a:cubicBezTo>
                  <a:cubicBezTo>
                    <a:pt x="2879295" y="2129850"/>
                    <a:pt x="2881057" y="2132332"/>
                    <a:pt x="2882818" y="2133573"/>
                  </a:cubicBezTo>
                  <a:cubicBezTo>
                    <a:pt x="2884580" y="2132332"/>
                    <a:pt x="2887221" y="2131091"/>
                    <a:pt x="2889863" y="2128609"/>
                  </a:cubicBezTo>
                  <a:cubicBezTo>
                    <a:pt x="2888983" y="2127368"/>
                    <a:pt x="2888102" y="2126127"/>
                    <a:pt x="2888102" y="2124885"/>
                  </a:cubicBezTo>
                  <a:cubicBezTo>
                    <a:pt x="2885460" y="2124885"/>
                    <a:pt x="2882818" y="2123644"/>
                    <a:pt x="2881937" y="2123644"/>
                  </a:cubicBezTo>
                  <a:cubicBezTo>
                    <a:pt x="2883699" y="2116198"/>
                    <a:pt x="2887221" y="2108751"/>
                    <a:pt x="2885460" y="2105027"/>
                  </a:cubicBezTo>
                  <a:cubicBezTo>
                    <a:pt x="2881057" y="2088892"/>
                    <a:pt x="2885460" y="2076481"/>
                    <a:pt x="2889863" y="2062829"/>
                  </a:cubicBezTo>
                  <a:cubicBezTo>
                    <a:pt x="2890744" y="2059105"/>
                    <a:pt x="2889863" y="2055382"/>
                    <a:pt x="2889863" y="2051658"/>
                  </a:cubicBezTo>
                  <a:cubicBezTo>
                    <a:pt x="2890744" y="2035524"/>
                    <a:pt x="2891625" y="2020630"/>
                    <a:pt x="2892505" y="1998289"/>
                  </a:cubicBezTo>
                  <a:cubicBezTo>
                    <a:pt x="2888983" y="1995807"/>
                    <a:pt x="2883699" y="1989601"/>
                    <a:pt x="2877534" y="1984637"/>
                  </a:cubicBezTo>
                  <a:cubicBezTo>
                    <a:pt x="2872250" y="1980914"/>
                    <a:pt x="2866966" y="1979672"/>
                    <a:pt x="2861682" y="1977190"/>
                  </a:cubicBezTo>
                  <a:cubicBezTo>
                    <a:pt x="2859040" y="1975949"/>
                    <a:pt x="2855517" y="1977190"/>
                    <a:pt x="2852875" y="1975949"/>
                  </a:cubicBezTo>
                  <a:cubicBezTo>
                    <a:pt x="2830858" y="1972226"/>
                    <a:pt x="2807961" y="1967261"/>
                    <a:pt x="2785944" y="1963538"/>
                  </a:cubicBezTo>
                  <a:cubicBezTo>
                    <a:pt x="2767450" y="1959814"/>
                    <a:pt x="2748955" y="1956091"/>
                    <a:pt x="2731342" y="1952367"/>
                  </a:cubicBezTo>
                  <a:cubicBezTo>
                    <a:pt x="2726939" y="1951126"/>
                    <a:pt x="2722535" y="1948644"/>
                    <a:pt x="2717251" y="1948644"/>
                  </a:cubicBezTo>
                  <a:cubicBezTo>
                    <a:pt x="2705802" y="1947403"/>
                    <a:pt x="2693473" y="1947403"/>
                    <a:pt x="2682024" y="1947403"/>
                  </a:cubicBezTo>
                  <a:cubicBezTo>
                    <a:pt x="2675860" y="1947403"/>
                    <a:pt x="2670575" y="1947403"/>
                    <a:pt x="2664411" y="1946162"/>
                  </a:cubicBezTo>
                  <a:cubicBezTo>
                    <a:pt x="2653843" y="1944920"/>
                    <a:pt x="2643275" y="1942438"/>
                    <a:pt x="2632707" y="1941197"/>
                  </a:cubicBezTo>
                  <a:lnTo>
                    <a:pt x="2632707" y="1937474"/>
                  </a:lnTo>
                  <a:cubicBezTo>
                    <a:pt x="2659127" y="1934991"/>
                    <a:pt x="2686428" y="1931268"/>
                    <a:pt x="2713728" y="1938715"/>
                  </a:cubicBezTo>
                  <a:cubicBezTo>
                    <a:pt x="2712848" y="1934991"/>
                    <a:pt x="2711967" y="1931268"/>
                    <a:pt x="2711086" y="1928786"/>
                  </a:cubicBezTo>
                  <a:cubicBezTo>
                    <a:pt x="2717251" y="1927545"/>
                    <a:pt x="2721655" y="1920098"/>
                    <a:pt x="2727819" y="1928786"/>
                  </a:cubicBezTo>
                  <a:cubicBezTo>
                    <a:pt x="2728700" y="1930027"/>
                    <a:pt x="2733984" y="1926303"/>
                    <a:pt x="2737507" y="1925062"/>
                  </a:cubicBezTo>
                  <a:lnTo>
                    <a:pt x="2737507" y="1922580"/>
                  </a:lnTo>
                  <a:lnTo>
                    <a:pt x="2729581" y="1922580"/>
                  </a:lnTo>
                  <a:cubicBezTo>
                    <a:pt x="2738388" y="1912651"/>
                    <a:pt x="2744552" y="1903963"/>
                    <a:pt x="2750717" y="1897757"/>
                  </a:cubicBezTo>
                  <a:cubicBezTo>
                    <a:pt x="2756001" y="1898998"/>
                    <a:pt x="2761285" y="1900240"/>
                    <a:pt x="2764808" y="1901481"/>
                  </a:cubicBezTo>
                  <a:cubicBezTo>
                    <a:pt x="2765688" y="1877899"/>
                    <a:pt x="2751598" y="1876658"/>
                    <a:pt x="2741029" y="1866729"/>
                  </a:cubicBezTo>
                  <a:cubicBezTo>
                    <a:pt x="2745433" y="1863006"/>
                    <a:pt x="2748075" y="1859282"/>
                    <a:pt x="2751598" y="1858041"/>
                  </a:cubicBezTo>
                  <a:cubicBezTo>
                    <a:pt x="2761285" y="1854317"/>
                    <a:pt x="2773614" y="1864247"/>
                    <a:pt x="2779779" y="1843147"/>
                  </a:cubicBezTo>
                  <a:cubicBezTo>
                    <a:pt x="2780660" y="1841906"/>
                    <a:pt x="2783302" y="1841906"/>
                    <a:pt x="2787705" y="1839424"/>
                  </a:cubicBezTo>
                  <a:cubicBezTo>
                    <a:pt x="2785063" y="1835700"/>
                    <a:pt x="2782421" y="1833218"/>
                    <a:pt x="2780660" y="1830736"/>
                  </a:cubicBezTo>
                  <a:cubicBezTo>
                    <a:pt x="2782421" y="1829495"/>
                    <a:pt x="2785063" y="1828254"/>
                    <a:pt x="2785063" y="1828254"/>
                  </a:cubicBezTo>
                  <a:cubicBezTo>
                    <a:pt x="2791228" y="1834459"/>
                    <a:pt x="2795631" y="1839424"/>
                    <a:pt x="2800915" y="1844388"/>
                  </a:cubicBezTo>
                  <a:cubicBezTo>
                    <a:pt x="2801796" y="1843147"/>
                    <a:pt x="2802677" y="1841906"/>
                    <a:pt x="2803557" y="1839424"/>
                  </a:cubicBezTo>
                  <a:cubicBezTo>
                    <a:pt x="2800915" y="1834459"/>
                    <a:pt x="2799154" y="1829495"/>
                    <a:pt x="2796512" y="1824530"/>
                  </a:cubicBezTo>
                  <a:cubicBezTo>
                    <a:pt x="2807961" y="1813360"/>
                    <a:pt x="2808841" y="1807154"/>
                    <a:pt x="2800035" y="1776126"/>
                  </a:cubicBezTo>
                  <a:cubicBezTo>
                    <a:pt x="2806199" y="1774885"/>
                    <a:pt x="2812364" y="1772403"/>
                    <a:pt x="2817648" y="1771161"/>
                  </a:cubicBezTo>
                  <a:cubicBezTo>
                    <a:pt x="2818529" y="1762473"/>
                    <a:pt x="2822052" y="1753785"/>
                    <a:pt x="2821171" y="1746338"/>
                  </a:cubicBezTo>
                  <a:cubicBezTo>
                    <a:pt x="2818529" y="1723998"/>
                    <a:pt x="2834381" y="1714069"/>
                    <a:pt x="2837904" y="1695452"/>
                  </a:cubicBezTo>
                  <a:cubicBezTo>
                    <a:pt x="2837904" y="1694211"/>
                    <a:pt x="2841426" y="1692970"/>
                    <a:pt x="2842307" y="1694211"/>
                  </a:cubicBezTo>
                  <a:cubicBezTo>
                    <a:pt x="2850233" y="1697934"/>
                    <a:pt x="2852875" y="1689246"/>
                    <a:pt x="2855517" y="1683041"/>
                  </a:cubicBezTo>
                  <a:cubicBezTo>
                    <a:pt x="2856398" y="1680558"/>
                    <a:pt x="2857279" y="1678076"/>
                    <a:pt x="2858159" y="1676835"/>
                  </a:cubicBezTo>
                  <a:cubicBezTo>
                    <a:pt x="2866085" y="1670629"/>
                    <a:pt x="2874011" y="1665664"/>
                    <a:pt x="2882818" y="1659459"/>
                  </a:cubicBezTo>
                  <a:cubicBezTo>
                    <a:pt x="2874011" y="1640842"/>
                    <a:pt x="2862563" y="1649530"/>
                    <a:pt x="2852875" y="1647047"/>
                  </a:cubicBezTo>
                  <a:lnTo>
                    <a:pt x="2852875" y="1642083"/>
                  </a:lnTo>
                  <a:cubicBezTo>
                    <a:pt x="2859040" y="1640842"/>
                    <a:pt x="2865205" y="1639601"/>
                    <a:pt x="2872250" y="1638360"/>
                  </a:cubicBezTo>
                  <a:cubicBezTo>
                    <a:pt x="2867846" y="1637118"/>
                    <a:pt x="2864324" y="1635877"/>
                    <a:pt x="2860801" y="1634636"/>
                  </a:cubicBezTo>
                  <a:cubicBezTo>
                    <a:pt x="2865205" y="1628430"/>
                    <a:pt x="2868727" y="1622225"/>
                    <a:pt x="2873131" y="1617260"/>
                  </a:cubicBezTo>
                  <a:cubicBezTo>
                    <a:pt x="2874011" y="1616019"/>
                    <a:pt x="2876653" y="1614778"/>
                    <a:pt x="2877534" y="1614778"/>
                  </a:cubicBezTo>
                  <a:cubicBezTo>
                    <a:pt x="2880176" y="1616019"/>
                    <a:pt x="2882818" y="1619742"/>
                    <a:pt x="2884580" y="1622225"/>
                  </a:cubicBezTo>
                  <a:cubicBezTo>
                    <a:pt x="2885460" y="1618501"/>
                    <a:pt x="2886341" y="1613537"/>
                    <a:pt x="2888102" y="1609813"/>
                  </a:cubicBezTo>
                  <a:cubicBezTo>
                    <a:pt x="2891625" y="1603608"/>
                    <a:pt x="2896028" y="1598643"/>
                    <a:pt x="2899551" y="1593679"/>
                  </a:cubicBezTo>
                  <a:cubicBezTo>
                    <a:pt x="2903954" y="1601125"/>
                    <a:pt x="2908358" y="1608572"/>
                    <a:pt x="2912761" y="1617260"/>
                  </a:cubicBezTo>
                  <a:cubicBezTo>
                    <a:pt x="2913642" y="1617260"/>
                    <a:pt x="2914522" y="1616019"/>
                    <a:pt x="2914522" y="1616019"/>
                  </a:cubicBezTo>
                  <a:cubicBezTo>
                    <a:pt x="2913642" y="1603608"/>
                    <a:pt x="2913642" y="1591196"/>
                    <a:pt x="2912761" y="1578785"/>
                  </a:cubicBezTo>
                  <a:cubicBezTo>
                    <a:pt x="2916284" y="1580026"/>
                    <a:pt x="2918926" y="1580026"/>
                    <a:pt x="2921568" y="1581267"/>
                  </a:cubicBezTo>
                  <a:cubicBezTo>
                    <a:pt x="2922448" y="1580026"/>
                    <a:pt x="2922448" y="1578785"/>
                    <a:pt x="2923329" y="1578785"/>
                  </a:cubicBezTo>
                  <a:cubicBezTo>
                    <a:pt x="2920687" y="1577544"/>
                    <a:pt x="2918926" y="1576303"/>
                    <a:pt x="2916284" y="1575062"/>
                  </a:cubicBezTo>
                  <a:cubicBezTo>
                    <a:pt x="2920687" y="1567615"/>
                    <a:pt x="2923329" y="1562650"/>
                    <a:pt x="2924210" y="1561409"/>
                  </a:cubicBezTo>
                  <a:lnTo>
                    <a:pt x="2924210" y="1537827"/>
                  </a:lnTo>
                  <a:cubicBezTo>
                    <a:pt x="2922448" y="1536586"/>
                    <a:pt x="2920687" y="1534104"/>
                    <a:pt x="2918045" y="1532863"/>
                  </a:cubicBezTo>
                  <a:cubicBezTo>
                    <a:pt x="2916284" y="1531622"/>
                    <a:pt x="2914522" y="1530381"/>
                    <a:pt x="2912761" y="1530381"/>
                  </a:cubicBezTo>
                  <a:cubicBezTo>
                    <a:pt x="2914522" y="1527898"/>
                    <a:pt x="2918045" y="1524175"/>
                    <a:pt x="2918926" y="1524175"/>
                  </a:cubicBezTo>
                  <a:cubicBezTo>
                    <a:pt x="2925480" y="1529139"/>
                    <a:pt x="2923329" y="1515487"/>
                    <a:pt x="2928020" y="1516728"/>
                  </a:cubicBezTo>
                  <a:cubicBezTo>
                    <a:pt x="2928020" y="1513005"/>
                    <a:pt x="2928020" y="1505558"/>
                    <a:pt x="2926750" y="1505558"/>
                  </a:cubicBezTo>
                  <a:cubicBezTo>
                    <a:pt x="2914522" y="1499352"/>
                    <a:pt x="2916284" y="1485700"/>
                    <a:pt x="2913642" y="1477012"/>
                  </a:cubicBezTo>
                  <a:close/>
                  <a:moveTo>
                    <a:pt x="166818" y="968145"/>
                  </a:moveTo>
                  <a:lnTo>
                    <a:pt x="192358" y="968145"/>
                  </a:lnTo>
                  <a:cubicBezTo>
                    <a:pt x="186193" y="979315"/>
                    <a:pt x="171221" y="979315"/>
                    <a:pt x="166818" y="968145"/>
                  </a:cubicBezTo>
                  <a:close/>
                  <a:moveTo>
                    <a:pt x="342953" y="1473288"/>
                  </a:moveTo>
                  <a:lnTo>
                    <a:pt x="342953" y="1468324"/>
                  </a:lnTo>
                  <a:cubicBezTo>
                    <a:pt x="354402" y="1467083"/>
                    <a:pt x="366731" y="1465841"/>
                    <a:pt x="378180" y="1465841"/>
                  </a:cubicBezTo>
                  <a:cubicBezTo>
                    <a:pt x="365850" y="1465841"/>
                    <a:pt x="355282" y="1480735"/>
                    <a:pt x="342953" y="1473288"/>
                  </a:cubicBezTo>
                  <a:close/>
                  <a:moveTo>
                    <a:pt x="130710" y="2075240"/>
                  </a:moveTo>
                  <a:cubicBezTo>
                    <a:pt x="135994" y="2067793"/>
                    <a:pt x="140398" y="2062829"/>
                    <a:pt x="142159" y="2059105"/>
                  </a:cubicBezTo>
                  <a:cubicBezTo>
                    <a:pt x="146563" y="2064070"/>
                    <a:pt x="149205" y="2067793"/>
                    <a:pt x="151847" y="2071517"/>
                  </a:cubicBezTo>
                  <a:cubicBezTo>
                    <a:pt x="145682" y="2071517"/>
                    <a:pt x="139517" y="2072758"/>
                    <a:pt x="130710" y="2075240"/>
                  </a:cubicBezTo>
                  <a:close/>
                  <a:moveTo>
                    <a:pt x="192358" y="2069034"/>
                  </a:moveTo>
                  <a:lnTo>
                    <a:pt x="169460" y="2069034"/>
                  </a:lnTo>
                  <a:cubicBezTo>
                    <a:pt x="168579" y="2069034"/>
                    <a:pt x="167699" y="2064070"/>
                    <a:pt x="165937" y="2060346"/>
                  </a:cubicBezTo>
                  <a:cubicBezTo>
                    <a:pt x="176505" y="2061588"/>
                    <a:pt x="184431" y="2062829"/>
                    <a:pt x="192358" y="2064070"/>
                  </a:cubicBezTo>
                  <a:lnTo>
                    <a:pt x="192358" y="2069034"/>
                  </a:lnTo>
                  <a:close/>
                  <a:moveTo>
                    <a:pt x="198522" y="2067793"/>
                  </a:moveTo>
                  <a:cubicBezTo>
                    <a:pt x="197642" y="2066552"/>
                    <a:pt x="197642" y="2065311"/>
                    <a:pt x="196761" y="2065311"/>
                  </a:cubicBezTo>
                  <a:cubicBezTo>
                    <a:pt x="200284" y="2061588"/>
                    <a:pt x="204687" y="2059105"/>
                    <a:pt x="208210" y="2055382"/>
                  </a:cubicBezTo>
                  <a:cubicBezTo>
                    <a:pt x="210852" y="2051658"/>
                    <a:pt x="211732" y="2045453"/>
                    <a:pt x="214374" y="2039247"/>
                  </a:cubicBezTo>
                  <a:cubicBezTo>
                    <a:pt x="221420" y="2059105"/>
                    <a:pt x="236391" y="2052900"/>
                    <a:pt x="249601" y="2057864"/>
                  </a:cubicBezTo>
                  <a:cubicBezTo>
                    <a:pt x="231988" y="2060346"/>
                    <a:pt x="215255" y="2064070"/>
                    <a:pt x="198522" y="2067793"/>
                  </a:cubicBezTo>
                  <a:close/>
                  <a:moveTo>
                    <a:pt x="83154" y="2373113"/>
                  </a:moveTo>
                  <a:cubicBezTo>
                    <a:pt x="84035" y="2373113"/>
                    <a:pt x="84035" y="2373113"/>
                    <a:pt x="83154" y="2373113"/>
                  </a:cubicBezTo>
                  <a:close/>
                  <a:moveTo>
                    <a:pt x="243437" y="2550596"/>
                  </a:moveTo>
                  <a:cubicBezTo>
                    <a:pt x="242556" y="2541908"/>
                    <a:pt x="241675" y="2535702"/>
                    <a:pt x="240795" y="2527014"/>
                  </a:cubicBezTo>
                  <a:cubicBezTo>
                    <a:pt x="246959" y="2529496"/>
                    <a:pt x="250482" y="2530738"/>
                    <a:pt x="254005" y="2533220"/>
                  </a:cubicBezTo>
                  <a:cubicBezTo>
                    <a:pt x="250482" y="2538184"/>
                    <a:pt x="247840" y="2543149"/>
                    <a:pt x="243437" y="2550596"/>
                  </a:cubicBezTo>
                  <a:close/>
                  <a:moveTo>
                    <a:pt x="445111" y="1026479"/>
                  </a:moveTo>
                  <a:cubicBezTo>
                    <a:pt x="438946" y="1027720"/>
                    <a:pt x="432782" y="1031443"/>
                    <a:pt x="427498" y="1031443"/>
                  </a:cubicBezTo>
                  <a:cubicBezTo>
                    <a:pt x="421333" y="1032684"/>
                    <a:pt x="415168" y="1031443"/>
                    <a:pt x="408123" y="1031443"/>
                  </a:cubicBezTo>
                  <a:cubicBezTo>
                    <a:pt x="407242" y="1030202"/>
                    <a:pt x="406361" y="1026479"/>
                    <a:pt x="405481" y="1022755"/>
                  </a:cubicBezTo>
                  <a:cubicBezTo>
                    <a:pt x="411646" y="1020273"/>
                    <a:pt x="417810" y="1016550"/>
                    <a:pt x="424856" y="1014067"/>
                  </a:cubicBezTo>
                  <a:cubicBezTo>
                    <a:pt x="424856" y="1017791"/>
                    <a:pt x="423975" y="1020273"/>
                    <a:pt x="423975" y="1023996"/>
                  </a:cubicBezTo>
                  <a:cubicBezTo>
                    <a:pt x="431901" y="1016550"/>
                    <a:pt x="438946" y="1017791"/>
                    <a:pt x="445111" y="1026479"/>
                  </a:cubicBezTo>
                  <a:cubicBezTo>
                    <a:pt x="454799" y="1016550"/>
                    <a:pt x="456560" y="1017791"/>
                    <a:pt x="459202" y="1038890"/>
                  </a:cubicBezTo>
                  <a:cubicBezTo>
                    <a:pt x="453918" y="1033925"/>
                    <a:pt x="449515" y="1030202"/>
                    <a:pt x="445111" y="1026479"/>
                  </a:cubicBezTo>
                  <a:close/>
                  <a:moveTo>
                    <a:pt x="478577" y="1023996"/>
                  </a:moveTo>
                  <a:cubicBezTo>
                    <a:pt x="480338" y="1021514"/>
                    <a:pt x="482099" y="1019032"/>
                    <a:pt x="482980" y="1016550"/>
                  </a:cubicBezTo>
                  <a:cubicBezTo>
                    <a:pt x="489145" y="1027720"/>
                    <a:pt x="489145" y="1027720"/>
                    <a:pt x="475935" y="1036408"/>
                  </a:cubicBezTo>
                  <a:lnTo>
                    <a:pt x="462725" y="1021514"/>
                  </a:lnTo>
                  <a:cubicBezTo>
                    <a:pt x="471531" y="1011585"/>
                    <a:pt x="476815" y="1011585"/>
                    <a:pt x="478577" y="1023996"/>
                  </a:cubicBezTo>
                  <a:close/>
                  <a:moveTo>
                    <a:pt x="485622" y="2682156"/>
                  </a:moveTo>
                  <a:cubicBezTo>
                    <a:pt x="486503" y="2680915"/>
                    <a:pt x="487384" y="2680915"/>
                    <a:pt x="488264" y="2679674"/>
                  </a:cubicBezTo>
                  <a:cubicBezTo>
                    <a:pt x="489145" y="2682156"/>
                    <a:pt x="490906" y="2684639"/>
                    <a:pt x="492668" y="2688362"/>
                  </a:cubicBezTo>
                  <a:cubicBezTo>
                    <a:pt x="490906" y="2688362"/>
                    <a:pt x="489145" y="2688362"/>
                    <a:pt x="487384" y="2689603"/>
                  </a:cubicBezTo>
                  <a:cubicBezTo>
                    <a:pt x="486503" y="2685880"/>
                    <a:pt x="486503" y="2683397"/>
                    <a:pt x="485622" y="2682156"/>
                  </a:cubicBezTo>
                  <a:close/>
                  <a:moveTo>
                    <a:pt x="539343" y="2673468"/>
                  </a:moveTo>
                  <a:cubicBezTo>
                    <a:pt x="540224" y="2677192"/>
                    <a:pt x="541105" y="2679674"/>
                    <a:pt x="542866" y="2682156"/>
                  </a:cubicBezTo>
                  <a:lnTo>
                    <a:pt x="540224" y="2682156"/>
                  </a:lnTo>
                  <a:cubicBezTo>
                    <a:pt x="540224" y="2679674"/>
                    <a:pt x="540224" y="2677192"/>
                    <a:pt x="539343" y="2673468"/>
                  </a:cubicBezTo>
                  <a:close/>
                  <a:moveTo>
                    <a:pt x="611559" y="2950242"/>
                  </a:moveTo>
                  <a:cubicBezTo>
                    <a:pt x="608917" y="2944036"/>
                    <a:pt x="607155" y="2939072"/>
                    <a:pt x="605394" y="2934107"/>
                  </a:cubicBezTo>
                  <a:lnTo>
                    <a:pt x="609797" y="2927902"/>
                  </a:lnTo>
                  <a:cubicBezTo>
                    <a:pt x="615962" y="2934107"/>
                    <a:pt x="616843" y="2944036"/>
                    <a:pt x="611559" y="2950242"/>
                  </a:cubicBezTo>
                  <a:close/>
                  <a:moveTo>
                    <a:pt x="835250" y="2975065"/>
                  </a:moveTo>
                  <a:cubicBezTo>
                    <a:pt x="831727" y="2972583"/>
                    <a:pt x="828205" y="2971342"/>
                    <a:pt x="824682" y="2968859"/>
                  </a:cubicBezTo>
                  <a:cubicBezTo>
                    <a:pt x="828205" y="2963895"/>
                    <a:pt x="831727" y="2958930"/>
                    <a:pt x="834369" y="2956448"/>
                  </a:cubicBezTo>
                  <a:lnTo>
                    <a:pt x="844937" y="2967618"/>
                  </a:lnTo>
                  <a:cubicBezTo>
                    <a:pt x="842295" y="2970100"/>
                    <a:pt x="838773" y="2972583"/>
                    <a:pt x="835250" y="2975065"/>
                  </a:cubicBezTo>
                  <a:close/>
                  <a:moveTo>
                    <a:pt x="2393163" y="2764071"/>
                  </a:moveTo>
                  <a:cubicBezTo>
                    <a:pt x="2392282" y="2765313"/>
                    <a:pt x="2393163" y="2767795"/>
                    <a:pt x="2393163" y="2770277"/>
                  </a:cubicBezTo>
                  <a:lnTo>
                    <a:pt x="2379953" y="2774000"/>
                  </a:lnTo>
                  <a:cubicBezTo>
                    <a:pt x="2378192" y="2762830"/>
                    <a:pt x="2381714" y="2756625"/>
                    <a:pt x="2389640" y="2755383"/>
                  </a:cubicBezTo>
                  <a:cubicBezTo>
                    <a:pt x="2392282" y="2755383"/>
                    <a:pt x="2395805" y="2752901"/>
                    <a:pt x="2400209" y="2752901"/>
                  </a:cubicBezTo>
                  <a:cubicBezTo>
                    <a:pt x="2397566" y="2756625"/>
                    <a:pt x="2394924" y="2759107"/>
                    <a:pt x="2393163" y="2764071"/>
                  </a:cubicBezTo>
                  <a:close/>
                  <a:moveTo>
                    <a:pt x="2410776" y="2761589"/>
                  </a:moveTo>
                  <a:cubicBezTo>
                    <a:pt x="2407254" y="2760348"/>
                    <a:pt x="2404612" y="2756625"/>
                    <a:pt x="2401970" y="2754142"/>
                  </a:cubicBezTo>
                  <a:cubicBezTo>
                    <a:pt x="2405492" y="2747937"/>
                    <a:pt x="2408135" y="2744213"/>
                    <a:pt x="2409896" y="2740490"/>
                  </a:cubicBezTo>
                  <a:cubicBezTo>
                    <a:pt x="2413419" y="2746696"/>
                    <a:pt x="2416941" y="2751660"/>
                    <a:pt x="2420464" y="2759107"/>
                  </a:cubicBezTo>
                  <a:cubicBezTo>
                    <a:pt x="2417822" y="2760348"/>
                    <a:pt x="2414299" y="2761589"/>
                    <a:pt x="2410776" y="2761589"/>
                  </a:cubicBezTo>
                  <a:close/>
                  <a:moveTo>
                    <a:pt x="2503247" y="1922580"/>
                  </a:moveTo>
                  <a:cubicBezTo>
                    <a:pt x="2503247" y="1920098"/>
                    <a:pt x="2503247" y="1918857"/>
                    <a:pt x="2502367" y="1916375"/>
                  </a:cubicBezTo>
                  <a:lnTo>
                    <a:pt x="2520861" y="1912651"/>
                  </a:lnTo>
                  <a:cubicBezTo>
                    <a:pt x="2520861" y="1915133"/>
                    <a:pt x="2521741" y="1917616"/>
                    <a:pt x="2521741" y="1920098"/>
                  </a:cubicBezTo>
                  <a:cubicBezTo>
                    <a:pt x="2514696" y="1920098"/>
                    <a:pt x="2508531" y="1921339"/>
                    <a:pt x="2503247" y="1922580"/>
                  </a:cubicBezTo>
                  <a:close/>
                  <a:moveTo>
                    <a:pt x="2549042" y="1925062"/>
                  </a:moveTo>
                  <a:cubicBezTo>
                    <a:pt x="2543758" y="1925062"/>
                    <a:pt x="2537594" y="1925062"/>
                    <a:pt x="2532310" y="1922580"/>
                  </a:cubicBezTo>
                  <a:cubicBezTo>
                    <a:pt x="2529667" y="1921339"/>
                    <a:pt x="2528787" y="1916375"/>
                    <a:pt x="2526145" y="1913892"/>
                  </a:cubicBezTo>
                  <a:cubicBezTo>
                    <a:pt x="2527026" y="1912651"/>
                    <a:pt x="2527026" y="1911410"/>
                    <a:pt x="2527906" y="1910169"/>
                  </a:cubicBezTo>
                  <a:cubicBezTo>
                    <a:pt x="2535832" y="1912651"/>
                    <a:pt x="2542878" y="1913892"/>
                    <a:pt x="2549923" y="1916375"/>
                  </a:cubicBezTo>
                  <a:cubicBezTo>
                    <a:pt x="2549042" y="1920098"/>
                    <a:pt x="2549042" y="1923821"/>
                    <a:pt x="2549042" y="1925062"/>
                  </a:cubicBezTo>
                  <a:close/>
                  <a:moveTo>
                    <a:pt x="2588673" y="1923821"/>
                  </a:moveTo>
                  <a:cubicBezTo>
                    <a:pt x="2582508" y="1922580"/>
                    <a:pt x="2576344" y="1916375"/>
                    <a:pt x="2570179" y="1925062"/>
                  </a:cubicBezTo>
                  <a:cubicBezTo>
                    <a:pt x="2569298" y="1926303"/>
                    <a:pt x="2564014" y="1922580"/>
                    <a:pt x="2561372" y="1921339"/>
                  </a:cubicBezTo>
                  <a:cubicBezTo>
                    <a:pt x="2561372" y="1920098"/>
                    <a:pt x="2562253" y="1917616"/>
                    <a:pt x="2562253" y="1916375"/>
                  </a:cubicBezTo>
                  <a:lnTo>
                    <a:pt x="2591315" y="1916375"/>
                  </a:lnTo>
                  <a:cubicBezTo>
                    <a:pt x="2592195" y="1916375"/>
                    <a:pt x="2593076" y="1920098"/>
                    <a:pt x="2593957" y="1922580"/>
                  </a:cubicBezTo>
                  <a:cubicBezTo>
                    <a:pt x="2591315" y="1922580"/>
                    <a:pt x="2589554" y="1923821"/>
                    <a:pt x="2588673" y="1923821"/>
                  </a:cubicBezTo>
                  <a:close/>
                  <a:moveTo>
                    <a:pt x="2672337" y="2539426"/>
                  </a:moveTo>
                  <a:cubicBezTo>
                    <a:pt x="2671456" y="2540667"/>
                    <a:pt x="2671456" y="2541908"/>
                    <a:pt x="2671456" y="2540667"/>
                  </a:cubicBezTo>
                  <a:cubicBezTo>
                    <a:pt x="2670575" y="2540667"/>
                    <a:pt x="2670575" y="2539426"/>
                    <a:pt x="2672337" y="2539426"/>
                  </a:cubicBezTo>
                  <a:close/>
                  <a:moveTo>
                    <a:pt x="95483" y="2472404"/>
                  </a:moveTo>
                  <a:cubicBezTo>
                    <a:pt x="94603" y="2472404"/>
                    <a:pt x="94603" y="2473645"/>
                    <a:pt x="93722" y="2473645"/>
                  </a:cubicBezTo>
                  <a:cubicBezTo>
                    <a:pt x="93722" y="2473645"/>
                    <a:pt x="94603" y="2472404"/>
                    <a:pt x="95483" y="2472404"/>
                  </a:cubicBezTo>
                  <a:close/>
                  <a:moveTo>
                    <a:pt x="431020" y="2706979"/>
                  </a:moveTo>
                  <a:cubicBezTo>
                    <a:pt x="434543" y="2709461"/>
                    <a:pt x="438066" y="2711944"/>
                    <a:pt x="440708" y="2713185"/>
                  </a:cubicBezTo>
                  <a:cubicBezTo>
                    <a:pt x="428378" y="2723114"/>
                    <a:pt x="420452" y="2720632"/>
                    <a:pt x="412526" y="2703256"/>
                  </a:cubicBezTo>
                  <a:cubicBezTo>
                    <a:pt x="415168" y="2703256"/>
                    <a:pt x="416929" y="2702015"/>
                    <a:pt x="419571" y="2702015"/>
                  </a:cubicBezTo>
                  <a:cubicBezTo>
                    <a:pt x="423094" y="2703256"/>
                    <a:pt x="427498" y="2704497"/>
                    <a:pt x="431020" y="2706979"/>
                  </a:cubicBezTo>
                  <a:close/>
                  <a:moveTo>
                    <a:pt x="1970439" y="2808752"/>
                  </a:moveTo>
                  <a:cubicBezTo>
                    <a:pt x="1967797" y="2807511"/>
                    <a:pt x="1966036" y="2807511"/>
                    <a:pt x="1962513" y="2806270"/>
                  </a:cubicBezTo>
                  <a:cubicBezTo>
                    <a:pt x="1958991" y="2805029"/>
                    <a:pt x="1954587" y="2801306"/>
                    <a:pt x="1949303" y="2798823"/>
                  </a:cubicBezTo>
                  <a:cubicBezTo>
                    <a:pt x="1952826" y="2797582"/>
                    <a:pt x="1955468" y="2795100"/>
                    <a:pt x="1958991" y="2793859"/>
                  </a:cubicBezTo>
                  <a:cubicBezTo>
                    <a:pt x="1968678" y="2790135"/>
                    <a:pt x="1973081" y="2796341"/>
                    <a:pt x="1970439" y="2808752"/>
                  </a:cubicBezTo>
                  <a:close/>
                  <a:moveTo>
                    <a:pt x="1800469" y="2837299"/>
                  </a:moveTo>
                  <a:cubicBezTo>
                    <a:pt x="1805753" y="2838540"/>
                    <a:pt x="1811918" y="2838540"/>
                    <a:pt x="1818082" y="2839781"/>
                  </a:cubicBezTo>
                  <a:cubicBezTo>
                    <a:pt x="1815441" y="2852192"/>
                    <a:pt x="1808395" y="2848469"/>
                    <a:pt x="1803111" y="2847228"/>
                  </a:cubicBezTo>
                  <a:cubicBezTo>
                    <a:pt x="1801350" y="2847228"/>
                    <a:pt x="1799588" y="2842263"/>
                    <a:pt x="1797827" y="2839781"/>
                  </a:cubicBezTo>
                  <a:cubicBezTo>
                    <a:pt x="1798708" y="2838540"/>
                    <a:pt x="1799588" y="2837299"/>
                    <a:pt x="1800469" y="2837299"/>
                  </a:cubicBezTo>
                  <a:close/>
                  <a:moveTo>
                    <a:pt x="156250" y="2545631"/>
                  </a:moveTo>
                  <a:cubicBezTo>
                    <a:pt x="157131" y="2549355"/>
                    <a:pt x="158011" y="2551837"/>
                    <a:pt x="158892" y="2556801"/>
                  </a:cubicBezTo>
                  <a:cubicBezTo>
                    <a:pt x="153608" y="2556801"/>
                    <a:pt x="149204" y="2556801"/>
                    <a:pt x="144801" y="2555560"/>
                  </a:cubicBezTo>
                  <a:lnTo>
                    <a:pt x="144801" y="2546872"/>
                  </a:lnTo>
                  <a:cubicBezTo>
                    <a:pt x="148324" y="2546872"/>
                    <a:pt x="151846" y="2546872"/>
                    <a:pt x="156250" y="2545631"/>
                  </a:cubicBezTo>
                  <a:close/>
                  <a:moveTo>
                    <a:pt x="499713" y="2699532"/>
                  </a:moveTo>
                  <a:cubicBezTo>
                    <a:pt x="504997" y="2700774"/>
                    <a:pt x="510281" y="2700774"/>
                    <a:pt x="516446" y="2702015"/>
                  </a:cubicBezTo>
                  <a:cubicBezTo>
                    <a:pt x="512923" y="2706979"/>
                    <a:pt x="498832" y="2710702"/>
                    <a:pt x="496190" y="2706979"/>
                  </a:cubicBezTo>
                  <a:cubicBezTo>
                    <a:pt x="496190" y="2705738"/>
                    <a:pt x="495310" y="2703256"/>
                    <a:pt x="496190" y="2702015"/>
                  </a:cubicBezTo>
                  <a:cubicBezTo>
                    <a:pt x="497071" y="2700774"/>
                    <a:pt x="498832" y="2699532"/>
                    <a:pt x="499713" y="2699532"/>
                  </a:cubicBezTo>
                  <a:close/>
                </a:path>
              </a:pathLst>
            </a:custGeom>
            <a:blipFill>
              <a:blip r:embed="rId2"/>
              <a:stretch>
                <a:fillRect l="-39922" t="-181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2934" y="802473"/>
            <a:ext cx="4357618" cy="982643"/>
          </a:xfrm>
          <a:custGeom>
            <a:avLst/>
            <a:gdLst/>
            <a:ahLst/>
            <a:cxnLst/>
            <a:rect r="r" b="b" t="t" l="l"/>
            <a:pathLst>
              <a:path h="982643" w="4357618">
                <a:moveTo>
                  <a:pt x="0" y="0"/>
                </a:moveTo>
                <a:lnTo>
                  <a:pt x="4357618" y="0"/>
                </a:lnTo>
                <a:lnTo>
                  <a:pt x="4357618" y="982643"/>
                </a:lnTo>
                <a:lnTo>
                  <a:pt x="0" y="982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6876" y="840573"/>
            <a:ext cx="6382929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PERSUASION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23310" y="2274164"/>
            <a:ext cx="8156319" cy="8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3815" indent="-546907" lvl="1">
              <a:lnSpc>
                <a:spcPts val="7092"/>
              </a:lnSpc>
              <a:buFont typeface="Arial"/>
              <a:buChar char="•"/>
            </a:pPr>
            <a:r>
              <a:rPr lang="en-US" sz="5066">
                <a:solidFill>
                  <a:srgbClr val="D4A276"/>
                </a:solidFill>
                <a:latin typeface="PT Sans Bold"/>
              </a:rPr>
              <a:t>Socratic principle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2934" y="3650430"/>
            <a:ext cx="9277800" cy="130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1"/>
              </a:lnSpc>
            </a:pPr>
            <a:r>
              <a:rPr lang="en-US" sz="3772">
                <a:solidFill>
                  <a:srgbClr val="000000"/>
                </a:solidFill>
                <a:latin typeface="PT Sans Bold"/>
              </a:rPr>
              <a:t>If someone tells you no, it is one of the most difficult obstacles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6484" y="802473"/>
            <a:ext cx="8368310" cy="8650699"/>
            <a:chOff x="0" y="0"/>
            <a:chExt cx="2911510" cy="3009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2540"/>
              <a:ext cx="2928020" cy="3013569"/>
            </a:xfrm>
            <a:custGeom>
              <a:avLst/>
              <a:gdLst/>
              <a:ahLst/>
              <a:cxnLst/>
              <a:rect r="r" b="b" t="t" l="l"/>
              <a:pathLst>
                <a:path h="3013569" w="2928020">
                  <a:moveTo>
                    <a:pt x="2913642" y="1477012"/>
                  </a:moveTo>
                  <a:cubicBezTo>
                    <a:pt x="2916284" y="1474529"/>
                    <a:pt x="2918926" y="1473288"/>
                    <a:pt x="2920687" y="1469565"/>
                  </a:cubicBezTo>
                  <a:cubicBezTo>
                    <a:pt x="2922448" y="1467083"/>
                    <a:pt x="2926750" y="1463359"/>
                    <a:pt x="2926750" y="1459636"/>
                  </a:cubicBezTo>
                  <a:cubicBezTo>
                    <a:pt x="2926750" y="1457153"/>
                    <a:pt x="2922448" y="1453430"/>
                    <a:pt x="2920687" y="1450948"/>
                  </a:cubicBezTo>
                  <a:lnTo>
                    <a:pt x="2912761" y="1439777"/>
                  </a:lnTo>
                  <a:cubicBezTo>
                    <a:pt x="2914522" y="1437295"/>
                    <a:pt x="2918045" y="1436054"/>
                    <a:pt x="2918045" y="1432331"/>
                  </a:cubicBezTo>
                  <a:cubicBezTo>
                    <a:pt x="2919806" y="1422402"/>
                    <a:pt x="2922448" y="1412473"/>
                    <a:pt x="2922448" y="1402543"/>
                  </a:cubicBezTo>
                  <a:cubicBezTo>
                    <a:pt x="2922448" y="1397579"/>
                    <a:pt x="2916284" y="1393855"/>
                    <a:pt x="2912761" y="1387650"/>
                  </a:cubicBezTo>
                  <a:cubicBezTo>
                    <a:pt x="2916284" y="1387650"/>
                    <a:pt x="2918045" y="1387650"/>
                    <a:pt x="2920687" y="1386409"/>
                  </a:cubicBezTo>
                  <a:lnTo>
                    <a:pt x="2920687" y="1382685"/>
                  </a:lnTo>
                  <a:lnTo>
                    <a:pt x="2912761" y="1382685"/>
                  </a:lnTo>
                  <a:cubicBezTo>
                    <a:pt x="2907477" y="1377721"/>
                    <a:pt x="2902193" y="1367791"/>
                    <a:pt x="2900431" y="1369033"/>
                  </a:cubicBezTo>
                  <a:cubicBezTo>
                    <a:pt x="2890744" y="1376479"/>
                    <a:pt x="2890744" y="1366550"/>
                    <a:pt x="2888983" y="1359104"/>
                  </a:cubicBezTo>
                  <a:cubicBezTo>
                    <a:pt x="2885460" y="1360345"/>
                    <a:pt x="2881937" y="1361586"/>
                    <a:pt x="2879295" y="1360345"/>
                  </a:cubicBezTo>
                  <a:cubicBezTo>
                    <a:pt x="2873131" y="1359104"/>
                    <a:pt x="2866966" y="1355380"/>
                    <a:pt x="2860801" y="1355380"/>
                  </a:cubicBezTo>
                  <a:cubicBezTo>
                    <a:pt x="2852875" y="1354139"/>
                    <a:pt x="2844068" y="1354139"/>
                    <a:pt x="2835262" y="1352898"/>
                  </a:cubicBezTo>
                  <a:cubicBezTo>
                    <a:pt x="2822052" y="1350416"/>
                    <a:pt x="2808841" y="1347933"/>
                    <a:pt x="2795631" y="1345451"/>
                  </a:cubicBezTo>
                  <a:cubicBezTo>
                    <a:pt x="2794751" y="1345451"/>
                    <a:pt x="2792989" y="1347933"/>
                    <a:pt x="2792109" y="1347933"/>
                  </a:cubicBezTo>
                  <a:cubicBezTo>
                    <a:pt x="2785063" y="1346692"/>
                    <a:pt x="2778018" y="1345451"/>
                    <a:pt x="2771853" y="1342969"/>
                  </a:cubicBezTo>
                  <a:cubicBezTo>
                    <a:pt x="2770092" y="1341728"/>
                    <a:pt x="2769211" y="1335522"/>
                    <a:pt x="2769211" y="1333040"/>
                  </a:cubicBezTo>
                  <a:cubicBezTo>
                    <a:pt x="2778899" y="1323111"/>
                    <a:pt x="2788586" y="1313182"/>
                    <a:pt x="2794751" y="1306976"/>
                  </a:cubicBezTo>
                  <a:cubicBezTo>
                    <a:pt x="2801796" y="1305735"/>
                    <a:pt x="2806199" y="1304493"/>
                    <a:pt x="2812364" y="1304493"/>
                  </a:cubicBezTo>
                  <a:cubicBezTo>
                    <a:pt x="2807080" y="1294564"/>
                    <a:pt x="2803557" y="1289600"/>
                    <a:pt x="2799154" y="1282153"/>
                  </a:cubicBezTo>
                  <a:cubicBezTo>
                    <a:pt x="2796512" y="1283394"/>
                    <a:pt x="2793870" y="1284635"/>
                    <a:pt x="2789467" y="1287118"/>
                  </a:cubicBezTo>
                  <a:cubicBezTo>
                    <a:pt x="2789467" y="1280912"/>
                    <a:pt x="2789467" y="1274706"/>
                    <a:pt x="2790347" y="1274706"/>
                  </a:cubicBezTo>
                  <a:cubicBezTo>
                    <a:pt x="2793870" y="1273465"/>
                    <a:pt x="2799154" y="1272224"/>
                    <a:pt x="2801796" y="1274706"/>
                  </a:cubicBezTo>
                  <a:cubicBezTo>
                    <a:pt x="2805319" y="1278430"/>
                    <a:pt x="2807080" y="1284635"/>
                    <a:pt x="2810603" y="1292082"/>
                  </a:cubicBezTo>
                  <a:cubicBezTo>
                    <a:pt x="2812364" y="1292082"/>
                    <a:pt x="2815887" y="1293323"/>
                    <a:pt x="2819409" y="1293323"/>
                  </a:cubicBezTo>
                  <a:cubicBezTo>
                    <a:pt x="2818529" y="1277188"/>
                    <a:pt x="2818529" y="1277188"/>
                    <a:pt x="2808841" y="1253607"/>
                  </a:cubicBezTo>
                  <a:cubicBezTo>
                    <a:pt x="2821171" y="1253607"/>
                    <a:pt x="2824693" y="1248642"/>
                    <a:pt x="2822052" y="1231266"/>
                  </a:cubicBezTo>
                  <a:cubicBezTo>
                    <a:pt x="2829978" y="1230025"/>
                    <a:pt x="2838784" y="1228784"/>
                    <a:pt x="2846710" y="1228784"/>
                  </a:cubicBezTo>
                  <a:cubicBezTo>
                    <a:pt x="2845830" y="1226302"/>
                    <a:pt x="2844068" y="1221337"/>
                    <a:pt x="2843188" y="1217614"/>
                  </a:cubicBezTo>
                  <a:cubicBezTo>
                    <a:pt x="2846710" y="1218855"/>
                    <a:pt x="2849352" y="1220096"/>
                    <a:pt x="2851114" y="1221337"/>
                  </a:cubicBezTo>
                  <a:cubicBezTo>
                    <a:pt x="2851995" y="1215132"/>
                    <a:pt x="2851995" y="1208926"/>
                    <a:pt x="2852875" y="1203961"/>
                  </a:cubicBezTo>
                  <a:cubicBezTo>
                    <a:pt x="2853756" y="1197756"/>
                    <a:pt x="2854636" y="1190309"/>
                    <a:pt x="2855517" y="1184103"/>
                  </a:cubicBezTo>
                  <a:cubicBezTo>
                    <a:pt x="2855517" y="1181621"/>
                    <a:pt x="2854636" y="1177897"/>
                    <a:pt x="2855517" y="1174174"/>
                  </a:cubicBezTo>
                  <a:cubicBezTo>
                    <a:pt x="2858159" y="1164245"/>
                    <a:pt x="2859040" y="1149351"/>
                    <a:pt x="2856398" y="1141904"/>
                  </a:cubicBezTo>
                  <a:cubicBezTo>
                    <a:pt x="2858159" y="1139422"/>
                    <a:pt x="2859040" y="1135699"/>
                    <a:pt x="2859040" y="1133217"/>
                  </a:cubicBezTo>
                  <a:cubicBezTo>
                    <a:pt x="2859040" y="1123287"/>
                    <a:pt x="2859040" y="1112117"/>
                    <a:pt x="2858159" y="1102188"/>
                  </a:cubicBezTo>
                  <a:cubicBezTo>
                    <a:pt x="2857279" y="1092259"/>
                    <a:pt x="2856398" y="1083571"/>
                    <a:pt x="2855517" y="1073642"/>
                  </a:cubicBezTo>
                  <a:cubicBezTo>
                    <a:pt x="2854636" y="1071160"/>
                    <a:pt x="2854636" y="1068677"/>
                    <a:pt x="2855517" y="1064954"/>
                  </a:cubicBezTo>
                  <a:cubicBezTo>
                    <a:pt x="2858159" y="1055025"/>
                    <a:pt x="2859920" y="1045096"/>
                    <a:pt x="2854636" y="1035167"/>
                  </a:cubicBezTo>
                  <a:cubicBezTo>
                    <a:pt x="2852875" y="1032684"/>
                    <a:pt x="2853756" y="1026479"/>
                    <a:pt x="2854636" y="1022755"/>
                  </a:cubicBezTo>
                  <a:cubicBezTo>
                    <a:pt x="2857279" y="1009103"/>
                    <a:pt x="2851995" y="997933"/>
                    <a:pt x="2842307" y="995450"/>
                  </a:cubicBezTo>
                  <a:lnTo>
                    <a:pt x="2838784" y="995450"/>
                  </a:lnTo>
                  <a:cubicBezTo>
                    <a:pt x="2839665" y="991727"/>
                    <a:pt x="2840546" y="990486"/>
                    <a:pt x="2841426" y="988003"/>
                  </a:cubicBezTo>
                  <a:cubicBezTo>
                    <a:pt x="2838784" y="986762"/>
                    <a:pt x="2836142" y="986762"/>
                    <a:pt x="2834381" y="984280"/>
                  </a:cubicBezTo>
                  <a:cubicBezTo>
                    <a:pt x="2832620" y="983039"/>
                    <a:pt x="2831739" y="979315"/>
                    <a:pt x="2829978" y="978074"/>
                  </a:cubicBezTo>
                  <a:cubicBezTo>
                    <a:pt x="2822932" y="973110"/>
                    <a:pt x="2815006" y="968145"/>
                    <a:pt x="2807080" y="963181"/>
                  </a:cubicBezTo>
                  <a:cubicBezTo>
                    <a:pt x="2804438" y="961939"/>
                    <a:pt x="2800915" y="961939"/>
                    <a:pt x="2798273" y="961939"/>
                  </a:cubicBezTo>
                  <a:cubicBezTo>
                    <a:pt x="2796512" y="963181"/>
                    <a:pt x="2795631" y="958216"/>
                    <a:pt x="2793870" y="958216"/>
                  </a:cubicBezTo>
                  <a:cubicBezTo>
                    <a:pt x="2781540" y="954493"/>
                    <a:pt x="2769211" y="952010"/>
                    <a:pt x="2756882" y="947046"/>
                  </a:cubicBezTo>
                  <a:cubicBezTo>
                    <a:pt x="2747194" y="942081"/>
                    <a:pt x="2735745" y="952010"/>
                    <a:pt x="2726058" y="942081"/>
                  </a:cubicBezTo>
                  <a:cubicBezTo>
                    <a:pt x="2725177" y="940840"/>
                    <a:pt x="2723416" y="943322"/>
                    <a:pt x="2722535" y="943322"/>
                  </a:cubicBezTo>
                  <a:cubicBezTo>
                    <a:pt x="2714609" y="940840"/>
                    <a:pt x="2707564" y="947046"/>
                    <a:pt x="2699638" y="943322"/>
                  </a:cubicBezTo>
                  <a:cubicBezTo>
                    <a:pt x="2691711" y="939599"/>
                    <a:pt x="2682905" y="938358"/>
                    <a:pt x="2679382" y="927188"/>
                  </a:cubicBezTo>
                  <a:cubicBezTo>
                    <a:pt x="2675860" y="916017"/>
                    <a:pt x="2673218" y="904847"/>
                    <a:pt x="2673218" y="893677"/>
                  </a:cubicBezTo>
                  <a:cubicBezTo>
                    <a:pt x="2674098" y="880024"/>
                    <a:pt x="2678501" y="865131"/>
                    <a:pt x="2661769" y="867613"/>
                  </a:cubicBezTo>
                  <a:cubicBezTo>
                    <a:pt x="2662649" y="865131"/>
                    <a:pt x="2662649" y="862648"/>
                    <a:pt x="2663530" y="861407"/>
                  </a:cubicBezTo>
                  <a:cubicBezTo>
                    <a:pt x="2612451" y="853961"/>
                    <a:pt x="2561372" y="847755"/>
                    <a:pt x="2511173" y="840308"/>
                  </a:cubicBezTo>
                  <a:cubicBezTo>
                    <a:pt x="2509412" y="831620"/>
                    <a:pt x="2507651" y="821691"/>
                    <a:pt x="2505889" y="808038"/>
                  </a:cubicBezTo>
                  <a:cubicBezTo>
                    <a:pt x="2515577" y="822932"/>
                    <a:pt x="2524384" y="831620"/>
                    <a:pt x="2536713" y="830379"/>
                  </a:cubicBezTo>
                  <a:cubicBezTo>
                    <a:pt x="2537594" y="820450"/>
                    <a:pt x="2536713" y="813003"/>
                    <a:pt x="2529667" y="806797"/>
                  </a:cubicBezTo>
                  <a:cubicBezTo>
                    <a:pt x="2528787" y="805556"/>
                    <a:pt x="2527906" y="800592"/>
                    <a:pt x="2528787" y="798109"/>
                  </a:cubicBezTo>
                  <a:cubicBezTo>
                    <a:pt x="2532310" y="785698"/>
                    <a:pt x="2535832" y="774528"/>
                    <a:pt x="2538474" y="763357"/>
                  </a:cubicBezTo>
                  <a:cubicBezTo>
                    <a:pt x="2541997" y="767081"/>
                    <a:pt x="2544639" y="769563"/>
                    <a:pt x="2548162" y="772045"/>
                  </a:cubicBezTo>
                  <a:lnTo>
                    <a:pt x="2549923" y="769563"/>
                  </a:lnTo>
                  <a:lnTo>
                    <a:pt x="2539355" y="747223"/>
                  </a:lnTo>
                  <a:cubicBezTo>
                    <a:pt x="2546400" y="749705"/>
                    <a:pt x="2552565" y="750946"/>
                    <a:pt x="2560491" y="753428"/>
                  </a:cubicBezTo>
                  <a:cubicBezTo>
                    <a:pt x="2557849" y="745981"/>
                    <a:pt x="2555207" y="741017"/>
                    <a:pt x="2555207" y="741017"/>
                  </a:cubicBezTo>
                  <a:cubicBezTo>
                    <a:pt x="2559610" y="736052"/>
                    <a:pt x="2564014" y="731088"/>
                    <a:pt x="2570179" y="724882"/>
                  </a:cubicBezTo>
                  <a:cubicBezTo>
                    <a:pt x="2570179" y="723641"/>
                    <a:pt x="2571059" y="716194"/>
                    <a:pt x="2573701" y="714953"/>
                  </a:cubicBezTo>
                  <a:cubicBezTo>
                    <a:pt x="2578985" y="711230"/>
                    <a:pt x="2580747" y="717435"/>
                    <a:pt x="2582508" y="723641"/>
                  </a:cubicBezTo>
                  <a:cubicBezTo>
                    <a:pt x="2583389" y="727364"/>
                    <a:pt x="2588673" y="728606"/>
                    <a:pt x="2592195" y="729847"/>
                  </a:cubicBezTo>
                  <a:cubicBezTo>
                    <a:pt x="2595718" y="731088"/>
                    <a:pt x="2600122" y="731088"/>
                    <a:pt x="2604525" y="729847"/>
                  </a:cubicBezTo>
                  <a:cubicBezTo>
                    <a:pt x="2611570" y="729847"/>
                    <a:pt x="2618616" y="728606"/>
                    <a:pt x="2628303" y="727364"/>
                  </a:cubicBezTo>
                  <a:cubicBezTo>
                    <a:pt x="2621258" y="724882"/>
                    <a:pt x="2615974" y="722400"/>
                    <a:pt x="2611570" y="721159"/>
                  </a:cubicBezTo>
                  <a:cubicBezTo>
                    <a:pt x="2611570" y="719918"/>
                    <a:pt x="2611570" y="718677"/>
                    <a:pt x="2610690" y="717435"/>
                  </a:cubicBezTo>
                  <a:cubicBezTo>
                    <a:pt x="2617735" y="714953"/>
                    <a:pt x="2624780" y="712471"/>
                    <a:pt x="2630945" y="709989"/>
                  </a:cubicBezTo>
                  <a:cubicBezTo>
                    <a:pt x="2637991" y="712471"/>
                    <a:pt x="2644155" y="716194"/>
                    <a:pt x="2649439" y="718677"/>
                  </a:cubicBezTo>
                  <a:cubicBezTo>
                    <a:pt x="2651201" y="741017"/>
                    <a:pt x="2661769" y="722400"/>
                    <a:pt x="2667933" y="724882"/>
                  </a:cubicBezTo>
                  <a:cubicBezTo>
                    <a:pt x="2666172" y="719918"/>
                    <a:pt x="2663530" y="714953"/>
                    <a:pt x="2660888" y="708747"/>
                  </a:cubicBezTo>
                  <a:cubicBezTo>
                    <a:pt x="2672337" y="711230"/>
                    <a:pt x="2683786" y="711230"/>
                    <a:pt x="2691711" y="723641"/>
                  </a:cubicBezTo>
                  <a:cubicBezTo>
                    <a:pt x="2692592" y="724882"/>
                    <a:pt x="2696115" y="723641"/>
                    <a:pt x="2697876" y="722400"/>
                  </a:cubicBezTo>
                  <a:cubicBezTo>
                    <a:pt x="2700518" y="723641"/>
                    <a:pt x="2704922" y="726123"/>
                    <a:pt x="2706683" y="724882"/>
                  </a:cubicBezTo>
                  <a:cubicBezTo>
                    <a:pt x="2709325" y="721159"/>
                    <a:pt x="2709325" y="714953"/>
                    <a:pt x="2711967" y="707506"/>
                  </a:cubicBezTo>
                  <a:cubicBezTo>
                    <a:pt x="2718132" y="722400"/>
                    <a:pt x="2724297" y="713712"/>
                    <a:pt x="2730461" y="707506"/>
                  </a:cubicBezTo>
                  <a:cubicBezTo>
                    <a:pt x="2729581" y="711230"/>
                    <a:pt x="2729581" y="713712"/>
                    <a:pt x="2729581" y="713712"/>
                  </a:cubicBezTo>
                  <a:cubicBezTo>
                    <a:pt x="2734865" y="717435"/>
                    <a:pt x="2739268" y="719918"/>
                    <a:pt x="2745433" y="723641"/>
                  </a:cubicBezTo>
                  <a:cubicBezTo>
                    <a:pt x="2749836" y="721159"/>
                    <a:pt x="2755120" y="712471"/>
                    <a:pt x="2763046" y="721159"/>
                  </a:cubicBezTo>
                  <a:cubicBezTo>
                    <a:pt x="2763927" y="722400"/>
                    <a:pt x="2767450" y="719918"/>
                    <a:pt x="2770092" y="719918"/>
                  </a:cubicBezTo>
                  <a:cubicBezTo>
                    <a:pt x="2772734" y="718677"/>
                    <a:pt x="2774495" y="718677"/>
                    <a:pt x="2775376" y="717435"/>
                  </a:cubicBezTo>
                  <a:cubicBezTo>
                    <a:pt x="2777137" y="708747"/>
                    <a:pt x="2778018" y="701301"/>
                    <a:pt x="2780660" y="693854"/>
                  </a:cubicBezTo>
                  <a:cubicBezTo>
                    <a:pt x="2783302" y="686407"/>
                    <a:pt x="2782421" y="678960"/>
                    <a:pt x="2777137" y="676478"/>
                  </a:cubicBezTo>
                  <a:cubicBezTo>
                    <a:pt x="2775376" y="675237"/>
                    <a:pt x="2773614" y="675237"/>
                    <a:pt x="2772734" y="673996"/>
                  </a:cubicBezTo>
                  <a:cubicBezTo>
                    <a:pt x="2780660" y="662825"/>
                    <a:pt x="2787705" y="655378"/>
                    <a:pt x="2799154" y="660343"/>
                  </a:cubicBezTo>
                  <a:cubicBezTo>
                    <a:pt x="2801796" y="661584"/>
                    <a:pt x="2805319" y="656620"/>
                    <a:pt x="2809722" y="652896"/>
                  </a:cubicBezTo>
                  <a:cubicBezTo>
                    <a:pt x="2807080" y="649173"/>
                    <a:pt x="2805319" y="647932"/>
                    <a:pt x="2803557" y="646691"/>
                  </a:cubicBezTo>
                  <a:cubicBezTo>
                    <a:pt x="2810603" y="625591"/>
                    <a:pt x="2822052" y="639244"/>
                    <a:pt x="2832620" y="639244"/>
                  </a:cubicBezTo>
                  <a:cubicBezTo>
                    <a:pt x="2829097" y="635520"/>
                    <a:pt x="2827336" y="631797"/>
                    <a:pt x="2825574" y="630556"/>
                  </a:cubicBezTo>
                  <a:cubicBezTo>
                    <a:pt x="2830858" y="626832"/>
                    <a:pt x="2836142" y="624350"/>
                    <a:pt x="2840546" y="620627"/>
                  </a:cubicBezTo>
                  <a:cubicBezTo>
                    <a:pt x="2841426" y="615662"/>
                    <a:pt x="2840546" y="610698"/>
                    <a:pt x="2841426" y="608215"/>
                  </a:cubicBezTo>
                  <a:cubicBezTo>
                    <a:pt x="2845830" y="598286"/>
                    <a:pt x="2843188" y="590839"/>
                    <a:pt x="2836142" y="585875"/>
                  </a:cubicBezTo>
                  <a:cubicBezTo>
                    <a:pt x="2833500" y="583392"/>
                    <a:pt x="2830858" y="578428"/>
                    <a:pt x="2829097" y="574704"/>
                  </a:cubicBezTo>
                  <a:cubicBezTo>
                    <a:pt x="2831739" y="574704"/>
                    <a:pt x="2835262" y="573463"/>
                    <a:pt x="2838784" y="573463"/>
                  </a:cubicBezTo>
                  <a:lnTo>
                    <a:pt x="2838784" y="558570"/>
                  </a:lnTo>
                  <a:cubicBezTo>
                    <a:pt x="2840546" y="558570"/>
                    <a:pt x="2842307" y="558570"/>
                    <a:pt x="2844068" y="559811"/>
                  </a:cubicBezTo>
                  <a:cubicBezTo>
                    <a:pt x="2844949" y="544917"/>
                    <a:pt x="2845830" y="530024"/>
                    <a:pt x="2847591" y="513889"/>
                  </a:cubicBezTo>
                  <a:cubicBezTo>
                    <a:pt x="2837904" y="506442"/>
                    <a:pt x="2843188" y="497754"/>
                    <a:pt x="2848472" y="486584"/>
                  </a:cubicBezTo>
                  <a:cubicBezTo>
                    <a:pt x="2848472" y="486584"/>
                    <a:pt x="2846710" y="485343"/>
                    <a:pt x="2844949" y="485343"/>
                  </a:cubicBezTo>
                  <a:cubicBezTo>
                    <a:pt x="2845830" y="480378"/>
                    <a:pt x="2847591" y="475414"/>
                    <a:pt x="2848472" y="470449"/>
                  </a:cubicBezTo>
                  <a:cubicBezTo>
                    <a:pt x="2850233" y="460520"/>
                    <a:pt x="2847591" y="459279"/>
                    <a:pt x="2839665" y="464243"/>
                  </a:cubicBezTo>
                  <a:cubicBezTo>
                    <a:pt x="2838784" y="461761"/>
                    <a:pt x="2837904" y="458038"/>
                    <a:pt x="2836142" y="455555"/>
                  </a:cubicBezTo>
                  <a:cubicBezTo>
                    <a:pt x="2835262" y="456796"/>
                    <a:pt x="2835262" y="458038"/>
                    <a:pt x="2834381" y="459279"/>
                  </a:cubicBezTo>
                  <a:cubicBezTo>
                    <a:pt x="2830858" y="458038"/>
                    <a:pt x="2828216" y="455555"/>
                    <a:pt x="2824693" y="454314"/>
                  </a:cubicBezTo>
                  <a:cubicBezTo>
                    <a:pt x="2807080" y="444385"/>
                    <a:pt x="2788586" y="446867"/>
                    <a:pt x="2770972" y="445626"/>
                  </a:cubicBezTo>
                  <a:cubicBezTo>
                    <a:pt x="2768330" y="445626"/>
                    <a:pt x="2764808" y="449350"/>
                    <a:pt x="2762166" y="449350"/>
                  </a:cubicBezTo>
                  <a:cubicBezTo>
                    <a:pt x="2751598" y="448108"/>
                    <a:pt x="2741910" y="443144"/>
                    <a:pt x="2732223" y="441903"/>
                  </a:cubicBezTo>
                  <a:cubicBezTo>
                    <a:pt x="2719013" y="440662"/>
                    <a:pt x="2705802" y="440662"/>
                    <a:pt x="2692592" y="440662"/>
                  </a:cubicBezTo>
                  <a:cubicBezTo>
                    <a:pt x="2682905" y="440662"/>
                    <a:pt x="2681144" y="433215"/>
                    <a:pt x="2682024" y="423286"/>
                  </a:cubicBezTo>
                  <a:cubicBezTo>
                    <a:pt x="2685547" y="419562"/>
                    <a:pt x="2689070" y="412115"/>
                    <a:pt x="2689070" y="410874"/>
                  </a:cubicBezTo>
                  <a:cubicBezTo>
                    <a:pt x="2677621" y="398463"/>
                    <a:pt x="2688189" y="389775"/>
                    <a:pt x="2690831" y="379846"/>
                  </a:cubicBezTo>
                  <a:cubicBezTo>
                    <a:pt x="2689950" y="355023"/>
                    <a:pt x="2689070" y="330200"/>
                    <a:pt x="2688189" y="304136"/>
                  </a:cubicBezTo>
                  <a:cubicBezTo>
                    <a:pt x="2689950" y="302895"/>
                    <a:pt x="2693473" y="301654"/>
                    <a:pt x="2696115" y="300413"/>
                  </a:cubicBezTo>
                  <a:cubicBezTo>
                    <a:pt x="2695235" y="296690"/>
                    <a:pt x="2693473" y="292966"/>
                    <a:pt x="2693473" y="289243"/>
                  </a:cubicBezTo>
                  <a:cubicBezTo>
                    <a:pt x="2696115" y="274349"/>
                    <a:pt x="2696996" y="259456"/>
                    <a:pt x="2685547" y="248285"/>
                  </a:cubicBezTo>
                  <a:cubicBezTo>
                    <a:pt x="2690831" y="243321"/>
                    <a:pt x="2695235" y="239597"/>
                    <a:pt x="2700518" y="234633"/>
                  </a:cubicBezTo>
                  <a:cubicBezTo>
                    <a:pt x="2699638" y="233392"/>
                    <a:pt x="2698757" y="230909"/>
                    <a:pt x="2698757" y="229668"/>
                  </a:cubicBezTo>
                  <a:cubicBezTo>
                    <a:pt x="2698757" y="228427"/>
                    <a:pt x="2697876" y="228427"/>
                    <a:pt x="2696996" y="228427"/>
                  </a:cubicBezTo>
                  <a:cubicBezTo>
                    <a:pt x="2688189" y="228427"/>
                    <a:pt x="2684666" y="225945"/>
                    <a:pt x="2683786" y="213533"/>
                  </a:cubicBezTo>
                  <a:cubicBezTo>
                    <a:pt x="2683786" y="211051"/>
                    <a:pt x="2683786" y="207328"/>
                    <a:pt x="2685547" y="204845"/>
                  </a:cubicBezTo>
                  <a:cubicBezTo>
                    <a:pt x="2689070" y="201122"/>
                    <a:pt x="2692592" y="197399"/>
                    <a:pt x="2696996" y="194916"/>
                  </a:cubicBezTo>
                  <a:cubicBezTo>
                    <a:pt x="2698757" y="193675"/>
                    <a:pt x="2702280" y="194916"/>
                    <a:pt x="2704041" y="196158"/>
                  </a:cubicBezTo>
                  <a:cubicBezTo>
                    <a:pt x="2713728" y="203604"/>
                    <a:pt x="2714609" y="203604"/>
                    <a:pt x="2716371" y="187470"/>
                  </a:cubicBezTo>
                  <a:cubicBezTo>
                    <a:pt x="2718132" y="188711"/>
                    <a:pt x="2719893" y="189952"/>
                    <a:pt x="2722535" y="191193"/>
                  </a:cubicBezTo>
                  <a:cubicBezTo>
                    <a:pt x="2721655" y="186228"/>
                    <a:pt x="2721655" y="182505"/>
                    <a:pt x="2719893" y="178782"/>
                  </a:cubicBezTo>
                  <a:cubicBezTo>
                    <a:pt x="2719893" y="177540"/>
                    <a:pt x="2718132" y="176299"/>
                    <a:pt x="2716371" y="175058"/>
                  </a:cubicBezTo>
                  <a:cubicBezTo>
                    <a:pt x="2718132" y="173817"/>
                    <a:pt x="2719893" y="171335"/>
                    <a:pt x="2721655" y="172576"/>
                  </a:cubicBezTo>
                  <a:cubicBezTo>
                    <a:pt x="2730461" y="176299"/>
                    <a:pt x="2735745" y="167611"/>
                    <a:pt x="2741910" y="162647"/>
                  </a:cubicBezTo>
                  <a:cubicBezTo>
                    <a:pt x="2736626" y="152718"/>
                    <a:pt x="2731342" y="144030"/>
                    <a:pt x="2726939" y="134101"/>
                  </a:cubicBezTo>
                  <a:cubicBezTo>
                    <a:pt x="2733984" y="129136"/>
                    <a:pt x="2739268" y="126654"/>
                    <a:pt x="2744552" y="122930"/>
                  </a:cubicBezTo>
                  <a:cubicBezTo>
                    <a:pt x="2733103" y="95625"/>
                    <a:pt x="2733103" y="95625"/>
                    <a:pt x="2741029" y="84455"/>
                  </a:cubicBezTo>
                  <a:cubicBezTo>
                    <a:pt x="2741029" y="83214"/>
                    <a:pt x="2740149" y="81973"/>
                    <a:pt x="2740149" y="80732"/>
                  </a:cubicBezTo>
                  <a:cubicBezTo>
                    <a:pt x="2737507" y="81973"/>
                    <a:pt x="2733984" y="83214"/>
                    <a:pt x="2731342" y="85696"/>
                  </a:cubicBezTo>
                  <a:lnTo>
                    <a:pt x="2730461" y="84455"/>
                  </a:lnTo>
                  <a:cubicBezTo>
                    <a:pt x="2733984" y="79491"/>
                    <a:pt x="2737507" y="75767"/>
                    <a:pt x="2741029" y="70803"/>
                  </a:cubicBezTo>
                  <a:cubicBezTo>
                    <a:pt x="2741029" y="67079"/>
                    <a:pt x="2742791" y="58391"/>
                    <a:pt x="2741029" y="55909"/>
                  </a:cubicBezTo>
                  <a:cubicBezTo>
                    <a:pt x="2733984" y="47221"/>
                    <a:pt x="2741910" y="38533"/>
                    <a:pt x="2740149" y="29845"/>
                  </a:cubicBezTo>
                  <a:cubicBezTo>
                    <a:pt x="2739268" y="27363"/>
                    <a:pt x="2740149" y="21157"/>
                    <a:pt x="2739268" y="21157"/>
                  </a:cubicBezTo>
                  <a:cubicBezTo>
                    <a:pt x="2733984" y="17434"/>
                    <a:pt x="2727819" y="11228"/>
                    <a:pt x="2721655" y="11228"/>
                  </a:cubicBezTo>
                  <a:cubicBezTo>
                    <a:pt x="2707564" y="9987"/>
                    <a:pt x="2693473" y="12469"/>
                    <a:pt x="2679382" y="12469"/>
                  </a:cubicBezTo>
                  <a:lnTo>
                    <a:pt x="2634468" y="12469"/>
                  </a:lnTo>
                  <a:cubicBezTo>
                    <a:pt x="2623900" y="12469"/>
                    <a:pt x="2615093" y="8746"/>
                    <a:pt x="2604525" y="5022"/>
                  </a:cubicBezTo>
                  <a:cubicBezTo>
                    <a:pt x="2592195" y="0"/>
                    <a:pt x="2578985" y="3781"/>
                    <a:pt x="2565775" y="5022"/>
                  </a:cubicBezTo>
                  <a:cubicBezTo>
                    <a:pt x="2537594" y="6263"/>
                    <a:pt x="2509412" y="6263"/>
                    <a:pt x="2481231" y="7505"/>
                  </a:cubicBezTo>
                  <a:cubicBezTo>
                    <a:pt x="2468020" y="7505"/>
                    <a:pt x="2453929" y="9987"/>
                    <a:pt x="2440719" y="11228"/>
                  </a:cubicBezTo>
                  <a:cubicBezTo>
                    <a:pt x="2423987" y="12469"/>
                    <a:pt x="2407254" y="11228"/>
                    <a:pt x="2390521" y="12469"/>
                  </a:cubicBezTo>
                  <a:cubicBezTo>
                    <a:pt x="2372907" y="13710"/>
                    <a:pt x="2355294" y="16193"/>
                    <a:pt x="2337681" y="17434"/>
                  </a:cubicBezTo>
                  <a:cubicBezTo>
                    <a:pt x="2316544" y="18675"/>
                    <a:pt x="2295408" y="18675"/>
                    <a:pt x="2274272" y="19916"/>
                  </a:cubicBezTo>
                  <a:lnTo>
                    <a:pt x="2208221" y="23639"/>
                  </a:lnTo>
                  <a:cubicBezTo>
                    <a:pt x="2187966" y="24881"/>
                    <a:pt x="2168591" y="24881"/>
                    <a:pt x="2148336" y="24881"/>
                  </a:cubicBezTo>
                  <a:cubicBezTo>
                    <a:pt x="2133364" y="24881"/>
                    <a:pt x="2117512" y="26122"/>
                    <a:pt x="2102540" y="27363"/>
                  </a:cubicBezTo>
                  <a:lnTo>
                    <a:pt x="2057626" y="31086"/>
                  </a:lnTo>
                  <a:cubicBezTo>
                    <a:pt x="2047058" y="32327"/>
                    <a:pt x="2036490" y="32327"/>
                    <a:pt x="2025041" y="33568"/>
                  </a:cubicBezTo>
                  <a:cubicBezTo>
                    <a:pt x="2007428" y="34810"/>
                    <a:pt x="1989814" y="34810"/>
                    <a:pt x="1972201" y="36051"/>
                  </a:cubicBezTo>
                  <a:cubicBezTo>
                    <a:pt x="1951945" y="37292"/>
                    <a:pt x="1932570" y="39774"/>
                    <a:pt x="1913195" y="41015"/>
                  </a:cubicBezTo>
                  <a:cubicBezTo>
                    <a:pt x="1892940" y="43498"/>
                    <a:pt x="1873565" y="45980"/>
                    <a:pt x="1853310" y="48462"/>
                  </a:cubicBezTo>
                  <a:cubicBezTo>
                    <a:pt x="1845383" y="49703"/>
                    <a:pt x="1837457" y="49703"/>
                    <a:pt x="1828651" y="50944"/>
                  </a:cubicBezTo>
                  <a:lnTo>
                    <a:pt x="1803111" y="50944"/>
                  </a:lnTo>
                  <a:cubicBezTo>
                    <a:pt x="1774049" y="53427"/>
                    <a:pt x="1745867" y="57150"/>
                    <a:pt x="1716805" y="59632"/>
                  </a:cubicBezTo>
                  <a:cubicBezTo>
                    <a:pt x="1699192" y="60874"/>
                    <a:pt x="1680697" y="62115"/>
                    <a:pt x="1663084" y="64597"/>
                  </a:cubicBezTo>
                  <a:cubicBezTo>
                    <a:pt x="1652516" y="65838"/>
                    <a:pt x="1641067" y="68320"/>
                    <a:pt x="1630499" y="69561"/>
                  </a:cubicBezTo>
                  <a:lnTo>
                    <a:pt x="1559164" y="77008"/>
                  </a:lnTo>
                  <a:cubicBezTo>
                    <a:pt x="1544193" y="78249"/>
                    <a:pt x="1530102" y="83214"/>
                    <a:pt x="1516011" y="84455"/>
                  </a:cubicBezTo>
                  <a:cubicBezTo>
                    <a:pt x="1493994" y="86937"/>
                    <a:pt x="1471097" y="88179"/>
                    <a:pt x="1449080" y="90661"/>
                  </a:cubicBezTo>
                  <a:cubicBezTo>
                    <a:pt x="1443796" y="90661"/>
                    <a:pt x="1437631" y="91902"/>
                    <a:pt x="1432347" y="91902"/>
                  </a:cubicBezTo>
                  <a:cubicBezTo>
                    <a:pt x="1412972" y="94384"/>
                    <a:pt x="1394478" y="96867"/>
                    <a:pt x="1375103" y="99349"/>
                  </a:cubicBezTo>
                  <a:cubicBezTo>
                    <a:pt x="1364535" y="100590"/>
                    <a:pt x="1353086" y="103072"/>
                    <a:pt x="1342518" y="104313"/>
                  </a:cubicBezTo>
                  <a:cubicBezTo>
                    <a:pt x="1329308" y="105554"/>
                    <a:pt x="1316098" y="106796"/>
                    <a:pt x="1303769" y="108037"/>
                  </a:cubicBezTo>
                  <a:cubicBezTo>
                    <a:pt x="1279110" y="111760"/>
                    <a:pt x="1253570" y="115484"/>
                    <a:pt x="1228911" y="119207"/>
                  </a:cubicBezTo>
                  <a:cubicBezTo>
                    <a:pt x="1224508" y="120448"/>
                    <a:pt x="1220985" y="124172"/>
                    <a:pt x="1216582" y="124172"/>
                  </a:cubicBezTo>
                  <a:cubicBezTo>
                    <a:pt x="1196326" y="126654"/>
                    <a:pt x="1176071" y="126654"/>
                    <a:pt x="1156696" y="130377"/>
                  </a:cubicBezTo>
                  <a:cubicBezTo>
                    <a:pt x="1146128" y="132860"/>
                    <a:pt x="1134679" y="126654"/>
                    <a:pt x="1124992" y="139065"/>
                  </a:cubicBezTo>
                  <a:cubicBezTo>
                    <a:pt x="1121469" y="142789"/>
                    <a:pt x="1111782" y="136583"/>
                    <a:pt x="1105617" y="137824"/>
                  </a:cubicBezTo>
                  <a:cubicBezTo>
                    <a:pt x="1080958" y="141547"/>
                    <a:pt x="1056299" y="146512"/>
                    <a:pt x="1032521" y="150235"/>
                  </a:cubicBezTo>
                  <a:cubicBezTo>
                    <a:pt x="1013146" y="153959"/>
                    <a:pt x="994652" y="156441"/>
                    <a:pt x="975277" y="160165"/>
                  </a:cubicBezTo>
                  <a:cubicBezTo>
                    <a:pt x="968232" y="161406"/>
                    <a:pt x="961186" y="165129"/>
                    <a:pt x="955022" y="166370"/>
                  </a:cubicBezTo>
                  <a:cubicBezTo>
                    <a:pt x="937408" y="168852"/>
                    <a:pt x="919795" y="171335"/>
                    <a:pt x="903062" y="173817"/>
                  </a:cubicBezTo>
                  <a:cubicBezTo>
                    <a:pt x="903062" y="178782"/>
                    <a:pt x="903062" y="181264"/>
                    <a:pt x="902181" y="183746"/>
                  </a:cubicBezTo>
                  <a:cubicBezTo>
                    <a:pt x="900420" y="181264"/>
                    <a:pt x="898658" y="177540"/>
                    <a:pt x="896897" y="172576"/>
                  </a:cubicBezTo>
                  <a:cubicBezTo>
                    <a:pt x="893374" y="186228"/>
                    <a:pt x="886329" y="177540"/>
                    <a:pt x="881045" y="178782"/>
                  </a:cubicBezTo>
                  <a:cubicBezTo>
                    <a:pt x="871358" y="181264"/>
                    <a:pt x="860790" y="184987"/>
                    <a:pt x="851102" y="186228"/>
                  </a:cubicBezTo>
                  <a:cubicBezTo>
                    <a:pt x="833489" y="189952"/>
                    <a:pt x="815875" y="192434"/>
                    <a:pt x="798262" y="194916"/>
                  </a:cubicBezTo>
                  <a:cubicBezTo>
                    <a:pt x="783290" y="197399"/>
                    <a:pt x="768319" y="202363"/>
                    <a:pt x="753347" y="206087"/>
                  </a:cubicBezTo>
                  <a:cubicBezTo>
                    <a:pt x="727808" y="212292"/>
                    <a:pt x="701387" y="216016"/>
                    <a:pt x="675848" y="222221"/>
                  </a:cubicBezTo>
                  <a:cubicBezTo>
                    <a:pt x="658234" y="225945"/>
                    <a:pt x="640621" y="232151"/>
                    <a:pt x="622127" y="235874"/>
                  </a:cubicBezTo>
                  <a:cubicBezTo>
                    <a:pt x="603632" y="240838"/>
                    <a:pt x="584258" y="244562"/>
                    <a:pt x="565764" y="249526"/>
                  </a:cubicBezTo>
                  <a:cubicBezTo>
                    <a:pt x="552553" y="253250"/>
                    <a:pt x="539343" y="258214"/>
                    <a:pt x="526133" y="261938"/>
                  </a:cubicBezTo>
                  <a:cubicBezTo>
                    <a:pt x="499713" y="268144"/>
                    <a:pt x="472412" y="274349"/>
                    <a:pt x="445992" y="280555"/>
                  </a:cubicBezTo>
                  <a:cubicBezTo>
                    <a:pt x="436304" y="283037"/>
                    <a:pt x="427498" y="288002"/>
                    <a:pt x="417810" y="290484"/>
                  </a:cubicBezTo>
                  <a:cubicBezTo>
                    <a:pt x="401077" y="295449"/>
                    <a:pt x="384345" y="297931"/>
                    <a:pt x="367612" y="302895"/>
                  </a:cubicBezTo>
                  <a:cubicBezTo>
                    <a:pt x="355282" y="306619"/>
                    <a:pt x="343834" y="312824"/>
                    <a:pt x="332385" y="315307"/>
                  </a:cubicBezTo>
                  <a:cubicBezTo>
                    <a:pt x="307726" y="322754"/>
                    <a:pt x="283067" y="327718"/>
                    <a:pt x="258408" y="333924"/>
                  </a:cubicBezTo>
                  <a:cubicBezTo>
                    <a:pt x="247840" y="336406"/>
                    <a:pt x="237272" y="341371"/>
                    <a:pt x="226704" y="345094"/>
                  </a:cubicBezTo>
                  <a:cubicBezTo>
                    <a:pt x="209971" y="351300"/>
                    <a:pt x="192358" y="356264"/>
                    <a:pt x="175625" y="362470"/>
                  </a:cubicBezTo>
                  <a:cubicBezTo>
                    <a:pt x="171221" y="363711"/>
                    <a:pt x="166818" y="367435"/>
                    <a:pt x="161534" y="368676"/>
                  </a:cubicBezTo>
                  <a:cubicBezTo>
                    <a:pt x="156250" y="369917"/>
                    <a:pt x="150966" y="369917"/>
                    <a:pt x="145682" y="371158"/>
                  </a:cubicBezTo>
                  <a:cubicBezTo>
                    <a:pt x="135114" y="374881"/>
                    <a:pt x="124546" y="378605"/>
                    <a:pt x="114858" y="382328"/>
                  </a:cubicBezTo>
                  <a:cubicBezTo>
                    <a:pt x="93722" y="389775"/>
                    <a:pt x="83154" y="392257"/>
                    <a:pt x="73466" y="399704"/>
                  </a:cubicBezTo>
                  <a:cubicBezTo>
                    <a:pt x="64660" y="405910"/>
                    <a:pt x="52330" y="404669"/>
                    <a:pt x="48808" y="424527"/>
                  </a:cubicBezTo>
                  <a:cubicBezTo>
                    <a:pt x="47046" y="430733"/>
                    <a:pt x="42643" y="434456"/>
                    <a:pt x="50569" y="436938"/>
                  </a:cubicBezTo>
                  <a:cubicBezTo>
                    <a:pt x="51450" y="436938"/>
                    <a:pt x="53211" y="440662"/>
                    <a:pt x="52330" y="441903"/>
                  </a:cubicBezTo>
                  <a:cubicBezTo>
                    <a:pt x="50569" y="449350"/>
                    <a:pt x="48808" y="456796"/>
                    <a:pt x="47046" y="466726"/>
                  </a:cubicBezTo>
                  <a:cubicBezTo>
                    <a:pt x="47046" y="466726"/>
                    <a:pt x="48808" y="467967"/>
                    <a:pt x="50569" y="470449"/>
                  </a:cubicBezTo>
                  <a:cubicBezTo>
                    <a:pt x="45285" y="477896"/>
                    <a:pt x="45285" y="505201"/>
                    <a:pt x="48808" y="513889"/>
                  </a:cubicBezTo>
                  <a:cubicBezTo>
                    <a:pt x="50569" y="518853"/>
                    <a:pt x="51450" y="525059"/>
                    <a:pt x="52330" y="531265"/>
                  </a:cubicBezTo>
                  <a:cubicBezTo>
                    <a:pt x="41762" y="534988"/>
                    <a:pt x="54092" y="543676"/>
                    <a:pt x="50569" y="548641"/>
                  </a:cubicBezTo>
                  <a:cubicBezTo>
                    <a:pt x="52330" y="548641"/>
                    <a:pt x="54092" y="548641"/>
                    <a:pt x="56734" y="549882"/>
                  </a:cubicBezTo>
                  <a:cubicBezTo>
                    <a:pt x="54972" y="553605"/>
                    <a:pt x="53211" y="556087"/>
                    <a:pt x="52330" y="557329"/>
                  </a:cubicBezTo>
                  <a:cubicBezTo>
                    <a:pt x="54092" y="559811"/>
                    <a:pt x="56734" y="561052"/>
                    <a:pt x="58495" y="563534"/>
                  </a:cubicBezTo>
                  <a:cubicBezTo>
                    <a:pt x="48808" y="582151"/>
                    <a:pt x="48808" y="590839"/>
                    <a:pt x="60256" y="606974"/>
                  </a:cubicBezTo>
                  <a:cubicBezTo>
                    <a:pt x="61137" y="608215"/>
                    <a:pt x="62898" y="610698"/>
                    <a:pt x="62898" y="611939"/>
                  </a:cubicBezTo>
                  <a:cubicBezTo>
                    <a:pt x="60256" y="625591"/>
                    <a:pt x="61137" y="638003"/>
                    <a:pt x="67302" y="649173"/>
                  </a:cubicBezTo>
                  <a:cubicBezTo>
                    <a:pt x="67302" y="649173"/>
                    <a:pt x="66421" y="652896"/>
                    <a:pt x="64660" y="655378"/>
                  </a:cubicBezTo>
                  <a:cubicBezTo>
                    <a:pt x="67302" y="654137"/>
                    <a:pt x="69063" y="652896"/>
                    <a:pt x="70824" y="652896"/>
                  </a:cubicBezTo>
                  <a:lnTo>
                    <a:pt x="68182" y="675237"/>
                  </a:lnTo>
                  <a:lnTo>
                    <a:pt x="77870" y="675237"/>
                  </a:lnTo>
                  <a:cubicBezTo>
                    <a:pt x="80512" y="680201"/>
                    <a:pt x="83154" y="683925"/>
                    <a:pt x="83154" y="685166"/>
                  </a:cubicBezTo>
                  <a:cubicBezTo>
                    <a:pt x="85796" y="681442"/>
                    <a:pt x="87557" y="680201"/>
                    <a:pt x="88438" y="678960"/>
                  </a:cubicBezTo>
                  <a:cubicBezTo>
                    <a:pt x="92841" y="688889"/>
                    <a:pt x="96364" y="696336"/>
                    <a:pt x="99006" y="703783"/>
                  </a:cubicBezTo>
                  <a:cubicBezTo>
                    <a:pt x="98125" y="712471"/>
                    <a:pt x="96364" y="719918"/>
                    <a:pt x="95483" y="724882"/>
                  </a:cubicBezTo>
                  <a:cubicBezTo>
                    <a:pt x="91080" y="724882"/>
                    <a:pt x="86677" y="723641"/>
                    <a:pt x="84035" y="726123"/>
                  </a:cubicBezTo>
                  <a:cubicBezTo>
                    <a:pt x="81393" y="728606"/>
                    <a:pt x="81393" y="734811"/>
                    <a:pt x="79631" y="738535"/>
                  </a:cubicBezTo>
                  <a:cubicBezTo>
                    <a:pt x="79631" y="739776"/>
                    <a:pt x="85796" y="755911"/>
                    <a:pt x="84915" y="757152"/>
                  </a:cubicBezTo>
                  <a:cubicBezTo>
                    <a:pt x="84035" y="765840"/>
                    <a:pt x="82273" y="774528"/>
                    <a:pt x="81393" y="784457"/>
                  </a:cubicBezTo>
                  <a:cubicBezTo>
                    <a:pt x="84915" y="788180"/>
                    <a:pt x="89319" y="793145"/>
                    <a:pt x="92841" y="796868"/>
                  </a:cubicBezTo>
                  <a:cubicBezTo>
                    <a:pt x="86677" y="801833"/>
                    <a:pt x="82273" y="806797"/>
                    <a:pt x="77870" y="810521"/>
                  </a:cubicBezTo>
                  <a:cubicBezTo>
                    <a:pt x="79631" y="811762"/>
                    <a:pt x="80512" y="813003"/>
                    <a:pt x="82273" y="814244"/>
                  </a:cubicBezTo>
                  <a:cubicBezTo>
                    <a:pt x="83154" y="819209"/>
                    <a:pt x="84915" y="824173"/>
                    <a:pt x="84915" y="829138"/>
                  </a:cubicBezTo>
                  <a:cubicBezTo>
                    <a:pt x="84915" y="834102"/>
                    <a:pt x="82273" y="842790"/>
                    <a:pt x="84035" y="844031"/>
                  </a:cubicBezTo>
                  <a:cubicBezTo>
                    <a:pt x="91961" y="850237"/>
                    <a:pt x="87557" y="868854"/>
                    <a:pt x="98125" y="871336"/>
                  </a:cubicBezTo>
                  <a:cubicBezTo>
                    <a:pt x="99006" y="871336"/>
                    <a:pt x="99006" y="873819"/>
                    <a:pt x="100767" y="876301"/>
                  </a:cubicBezTo>
                  <a:cubicBezTo>
                    <a:pt x="98125" y="876301"/>
                    <a:pt x="96364" y="876301"/>
                    <a:pt x="92841" y="877542"/>
                  </a:cubicBezTo>
                  <a:cubicBezTo>
                    <a:pt x="102529" y="887471"/>
                    <a:pt x="99887" y="896159"/>
                    <a:pt x="96364" y="903606"/>
                  </a:cubicBezTo>
                  <a:cubicBezTo>
                    <a:pt x="92841" y="904847"/>
                    <a:pt x="90199" y="906088"/>
                    <a:pt x="87557" y="907329"/>
                  </a:cubicBezTo>
                  <a:cubicBezTo>
                    <a:pt x="88438" y="909812"/>
                    <a:pt x="88438" y="911053"/>
                    <a:pt x="89319" y="913535"/>
                  </a:cubicBezTo>
                  <a:cubicBezTo>
                    <a:pt x="90199" y="914776"/>
                    <a:pt x="94603" y="930911"/>
                    <a:pt x="94603" y="933393"/>
                  </a:cubicBezTo>
                  <a:cubicBezTo>
                    <a:pt x="92841" y="939599"/>
                    <a:pt x="91961" y="945805"/>
                    <a:pt x="91080" y="952010"/>
                  </a:cubicBezTo>
                  <a:cubicBezTo>
                    <a:pt x="96364" y="952010"/>
                    <a:pt x="100767" y="953252"/>
                    <a:pt x="102529" y="953252"/>
                  </a:cubicBezTo>
                  <a:cubicBezTo>
                    <a:pt x="100767" y="954493"/>
                    <a:pt x="98125" y="956975"/>
                    <a:pt x="96364" y="958216"/>
                  </a:cubicBezTo>
                  <a:cubicBezTo>
                    <a:pt x="97245" y="960698"/>
                    <a:pt x="98125" y="963181"/>
                    <a:pt x="99887" y="964422"/>
                  </a:cubicBezTo>
                  <a:cubicBezTo>
                    <a:pt x="106932" y="963181"/>
                    <a:pt x="113978" y="961939"/>
                    <a:pt x="121904" y="960698"/>
                  </a:cubicBezTo>
                  <a:cubicBezTo>
                    <a:pt x="121023" y="966904"/>
                    <a:pt x="120142" y="971869"/>
                    <a:pt x="118381" y="976833"/>
                  </a:cubicBezTo>
                  <a:cubicBezTo>
                    <a:pt x="122784" y="976833"/>
                    <a:pt x="128068" y="978074"/>
                    <a:pt x="132472" y="978074"/>
                  </a:cubicBezTo>
                  <a:lnTo>
                    <a:pt x="132472" y="984280"/>
                  </a:lnTo>
                  <a:cubicBezTo>
                    <a:pt x="126307" y="985521"/>
                    <a:pt x="120142" y="988003"/>
                    <a:pt x="114858" y="989245"/>
                  </a:cubicBezTo>
                  <a:cubicBezTo>
                    <a:pt x="136875" y="1004138"/>
                    <a:pt x="157131" y="990486"/>
                    <a:pt x="180909" y="985521"/>
                  </a:cubicBezTo>
                  <a:cubicBezTo>
                    <a:pt x="185312" y="991727"/>
                    <a:pt x="189716" y="986762"/>
                    <a:pt x="193238" y="976833"/>
                  </a:cubicBezTo>
                  <a:cubicBezTo>
                    <a:pt x="197642" y="985521"/>
                    <a:pt x="201164" y="983039"/>
                    <a:pt x="209971" y="965663"/>
                  </a:cubicBezTo>
                  <a:cubicBezTo>
                    <a:pt x="210852" y="965663"/>
                    <a:pt x="211732" y="966904"/>
                    <a:pt x="212613" y="966904"/>
                  </a:cubicBezTo>
                  <a:cubicBezTo>
                    <a:pt x="211732" y="971869"/>
                    <a:pt x="209971" y="975592"/>
                    <a:pt x="209090" y="980557"/>
                  </a:cubicBezTo>
                  <a:cubicBezTo>
                    <a:pt x="214374" y="978074"/>
                    <a:pt x="218778" y="976833"/>
                    <a:pt x="224062" y="974351"/>
                  </a:cubicBezTo>
                  <a:lnTo>
                    <a:pt x="242556" y="970627"/>
                  </a:lnTo>
                  <a:cubicBezTo>
                    <a:pt x="252243" y="968145"/>
                    <a:pt x="261931" y="966904"/>
                    <a:pt x="270738" y="964422"/>
                  </a:cubicBezTo>
                  <a:cubicBezTo>
                    <a:pt x="274260" y="963181"/>
                    <a:pt x="277783" y="959457"/>
                    <a:pt x="281306" y="958216"/>
                  </a:cubicBezTo>
                  <a:cubicBezTo>
                    <a:pt x="284828" y="956975"/>
                    <a:pt x="290112" y="953252"/>
                    <a:pt x="291874" y="955734"/>
                  </a:cubicBezTo>
                  <a:cubicBezTo>
                    <a:pt x="298919" y="964422"/>
                    <a:pt x="305084" y="974351"/>
                    <a:pt x="312129" y="983039"/>
                  </a:cubicBezTo>
                  <a:cubicBezTo>
                    <a:pt x="313010" y="980557"/>
                    <a:pt x="313891" y="976833"/>
                    <a:pt x="313891" y="976833"/>
                  </a:cubicBezTo>
                  <a:cubicBezTo>
                    <a:pt x="320055" y="979315"/>
                    <a:pt x="324459" y="980557"/>
                    <a:pt x="330623" y="983039"/>
                  </a:cubicBezTo>
                  <a:cubicBezTo>
                    <a:pt x="331504" y="986762"/>
                    <a:pt x="333265" y="991727"/>
                    <a:pt x="333265" y="994209"/>
                  </a:cubicBezTo>
                  <a:cubicBezTo>
                    <a:pt x="342953" y="995450"/>
                    <a:pt x="350879" y="996691"/>
                    <a:pt x="357924" y="997933"/>
                  </a:cubicBezTo>
                  <a:cubicBezTo>
                    <a:pt x="357924" y="999174"/>
                    <a:pt x="358805" y="1000415"/>
                    <a:pt x="358805" y="1001656"/>
                  </a:cubicBezTo>
                  <a:lnTo>
                    <a:pt x="342953" y="1009103"/>
                  </a:lnTo>
                  <a:cubicBezTo>
                    <a:pt x="342072" y="1005379"/>
                    <a:pt x="341192" y="1004138"/>
                    <a:pt x="339430" y="997933"/>
                  </a:cubicBezTo>
                  <a:cubicBezTo>
                    <a:pt x="340311" y="1011585"/>
                    <a:pt x="341192" y="1020273"/>
                    <a:pt x="341192" y="1031443"/>
                  </a:cubicBezTo>
                  <a:cubicBezTo>
                    <a:pt x="349118" y="1022755"/>
                    <a:pt x="359686" y="1032684"/>
                    <a:pt x="364970" y="1017791"/>
                  </a:cubicBezTo>
                  <a:cubicBezTo>
                    <a:pt x="364970" y="1016550"/>
                    <a:pt x="368492" y="1016550"/>
                    <a:pt x="369373" y="1017791"/>
                  </a:cubicBezTo>
                  <a:cubicBezTo>
                    <a:pt x="376419" y="1019032"/>
                    <a:pt x="383464" y="1020273"/>
                    <a:pt x="390509" y="1022755"/>
                  </a:cubicBezTo>
                  <a:cubicBezTo>
                    <a:pt x="389629" y="1020273"/>
                    <a:pt x="389629" y="1017791"/>
                    <a:pt x="388748" y="1015308"/>
                  </a:cubicBezTo>
                  <a:cubicBezTo>
                    <a:pt x="393151" y="1016550"/>
                    <a:pt x="396674" y="1017791"/>
                    <a:pt x="399316" y="1019032"/>
                  </a:cubicBezTo>
                  <a:cubicBezTo>
                    <a:pt x="399316" y="1020273"/>
                    <a:pt x="400197" y="1021514"/>
                    <a:pt x="400197" y="1022755"/>
                  </a:cubicBezTo>
                  <a:cubicBezTo>
                    <a:pt x="394032" y="1027720"/>
                    <a:pt x="387867" y="1033925"/>
                    <a:pt x="381703" y="1038890"/>
                  </a:cubicBezTo>
                  <a:cubicBezTo>
                    <a:pt x="372015" y="1047578"/>
                    <a:pt x="363208" y="1058748"/>
                    <a:pt x="353521" y="1062472"/>
                  </a:cubicBezTo>
                  <a:cubicBezTo>
                    <a:pt x="336788" y="1067436"/>
                    <a:pt x="320055" y="1076124"/>
                    <a:pt x="302442" y="1077365"/>
                  </a:cubicBezTo>
                  <a:lnTo>
                    <a:pt x="298038" y="1077365"/>
                  </a:lnTo>
                  <a:cubicBezTo>
                    <a:pt x="279544" y="1082330"/>
                    <a:pt x="261931" y="1087294"/>
                    <a:pt x="243437" y="1092259"/>
                  </a:cubicBezTo>
                  <a:cubicBezTo>
                    <a:pt x="240795" y="1093500"/>
                    <a:pt x="239033" y="1094741"/>
                    <a:pt x="236391" y="1094741"/>
                  </a:cubicBezTo>
                  <a:cubicBezTo>
                    <a:pt x="224942" y="1097223"/>
                    <a:pt x="213494" y="1098465"/>
                    <a:pt x="202926" y="1100947"/>
                  </a:cubicBezTo>
                  <a:cubicBezTo>
                    <a:pt x="191477" y="1104670"/>
                    <a:pt x="179147" y="1107153"/>
                    <a:pt x="167699" y="1113358"/>
                  </a:cubicBezTo>
                  <a:cubicBezTo>
                    <a:pt x="158892" y="1117082"/>
                    <a:pt x="147443" y="1115841"/>
                    <a:pt x="143920" y="1128252"/>
                  </a:cubicBezTo>
                  <a:cubicBezTo>
                    <a:pt x="140398" y="1128252"/>
                    <a:pt x="136875" y="1127011"/>
                    <a:pt x="135114" y="1128252"/>
                  </a:cubicBezTo>
                  <a:cubicBezTo>
                    <a:pt x="121904" y="1135699"/>
                    <a:pt x="108693" y="1143146"/>
                    <a:pt x="96364" y="1151834"/>
                  </a:cubicBezTo>
                  <a:cubicBezTo>
                    <a:pt x="91961" y="1156798"/>
                    <a:pt x="88438" y="1159280"/>
                    <a:pt x="86677" y="1164245"/>
                  </a:cubicBezTo>
                  <a:cubicBezTo>
                    <a:pt x="85796" y="1167968"/>
                    <a:pt x="88438" y="1174174"/>
                    <a:pt x="89319" y="1176656"/>
                  </a:cubicBezTo>
                  <a:cubicBezTo>
                    <a:pt x="87557" y="1177897"/>
                    <a:pt x="84035" y="1179139"/>
                    <a:pt x="84035" y="1180380"/>
                  </a:cubicBezTo>
                  <a:cubicBezTo>
                    <a:pt x="84035" y="1187827"/>
                    <a:pt x="84035" y="1195273"/>
                    <a:pt x="85796" y="1201479"/>
                  </a:cubicBezTo>
                  <a:cubicBezTo>
                    <a:pt x="88438" y="1210167"/>
                    <a:pt x="96364" y="1217614"/>
                    <a:pt x="87557" y="1228784"/>
                  </a:cubicBezTo>
                  <a:cubicBezTo>
                    <a:pt x="85796" y="1230025"/>
                    <a:pt x="87557" y="1236231"/>
                    <a:pt x="87557" y="1241195"/>
                  </a:cubicBezTo>
                  <a:cubicBezTo>
                    <a:pt x="90199" y="1239954"/>
                    <a:pt x="91961" y="1239954"/>
                    <a:pt x="94603" y="1239954"/>
                  </a:cubicBezTo>
                  <a:cubicBezTo>
                    <a:pt x="85796" y="1261054"/>
                    <a:pt x="85796" y="1268501"/>
                    <a:pt x="94603" y="1272224"/>
                  </a:cubicBezTo>
                  <a:cubicBezTo>
                    <a:pt x="94603" y="1279671"/>
                    <a:pt x="92841" y="1287118"/>
                    <a:pt x="94603" y="1292082"/>
                  </a:cubicBezTo>
                  <a:cubicBezTo>
                    <a:pt x="99887" y="1304493"/>
                    <a:pt x="106932" y="1316905"/>
                    <a:pt x="113097" y="1328075"/>
                  </a:cubicBezTo>
                  <a:cubicBezTo>
                    <a:pt x="112216" y="1329316"/>
                    <a:pt x="110455" y="1330557"/>
                    <a:pt x="109574" y="1330557"/>
                  </a:cubicBezTo>
                  <a:cubicBezTo>
                    <a:pt x="113097" y="1336763"/>
                    <a:pt x="116620" y="1342969"/>
                    <a:pt x="119262" y="1346692"/>
                  </a:cubicBezTo>
                  <a:cubicBezTo>
                    <a:pt x="115739" y="1354139"/>
                    <a:pt x="113097" y="1360345"/>
                    <a:pt x="109574" y="1366550"/>
                  </a:cubicBezTo>
                  <a:cubicBezTo>
                    <a:pt x="113978" y="1369033"/>
                    <a:pt x="116620" y="1370274"/>
                    <a:pt x="120142" y="1371515"/>
                  </a:cubicBezTo>
                  <a:cubicBezTo>
                    <a:pt x="113978" y="1373997"/>
                    <a:pt x="108693" y="1376479"/>
                    <a:pt x="100767" y="1381444"/>
                  </a:cubicBezTo>
                  <a:cubicBezTo>
                    <a:pt x="115739" y="1386409"/>
                    <a:pt x="116620" y="1401302"/>
                    <a:pt x="118381" y="1416196"/>
                  </a:cubicBezTo>
                  <a:cubicBezTo>
                    <a:pt x="118381" y="1417437"/>
                    <a:pt x="122784" y="1418678"/>
                    <a:pt x="125426" y="1419919"/>
                  </a:cubicBezTo>
                  <a:cubicBezTo>
                    <a:pt x="125426" y="1422402"/>
                    <a:pt x="123665" y="1426125"/>
                    <a:pt x="124546" y="1428607"/>
                  </a:cubicBezTo>
                  <a:cubicBezTo>
                    <a:pt x="128068" y="1434813"/>
                    <a:pt x="134233" y="1438536"/>
                    <a:pt x="135114" y="1445983"/>
                  </a:cubicBezTo>
                  <a:cubicBezTo>
                    <a:pt x="140398" y="1467083"/>
                    <a:pt x="150085" y="1463359"/>
                    <a:pt x="160653" y="1458395"/>
                  </a:cubicBezTo>
                  <a:lnTo>
                    <a:pt x="165937" y="1469565"/>
                  </a:lnTo>
                  <a:cubicBezTo>
                    <a:pt x="167699" y="1468324"/>
                    <a:pt x="169460" y="1465841"/>
                    <a:pt x="170341" y="1464600"/>
                  </a:cubicBezTo>
                  <a:cubicBezTo>
                    <a:pt x="171221" y="1472047"/>
                    <a:pt x="180028" y="1480735"/>
                    <a:pt x="182670" y="1475771"/>
                  </a:cubicBezTo>
                  <a:cubicBezTo>
                    <a:pt x="188835" y="1463359"/>
                    <a:pt x="195880" y="1470806"/>
                    <a:pt x="202926" y="1472047"/>
                  </a:cubicBezTo>
                  <a:cubicBezTo>
                    <a:pt x="206448" y="1473288"/>
                    <a:pt x="211732" y="1474529"/>
                    <a:pt x="213494" y="1472047"/>
                  </a:cubicBezTo>
                  <a:cubicBezTo>
                    <a:pt x="217897" y="1465841"/>
                    <a:pt x="231107" y="1472047"/>
                    <a:pt x="227585" y="1454671"/>
                  </a:cubicBezTo>
                  <a:cubicBezTo>
                    <a:pt x="226704" y="1450948"/>
                    <a:pt x="223181" y="1447224"/>
                    <a:pt x="219658" y="1443501"/>
                  </a:cubicBezTo>
                  <a:lnTo>
                    <a:pt x="245198" y="1443501"/>
                  </a:lnTo>
                  <a:cubicBezTo>
                    <a:pt x="246079" y="1447224"/>
                    <a:pt x="246079" y="1452189"/>
                    <a:pt x="246959" y="1455912"/>
                  </a:cubicBezTo>
                  <a:cubicBezTo>
                    <a:pt x="242556" y="1457153"/>
                    <a:pt x="238153" y="1458395"/>
                    <a:pt x="233749" y="1460877"/>
                  </a:cubicBezTo>
                  <a:cubicBezTo>
                    <a:pt x="233749" y="1462118"/>
                    <a:pt x="234630" y="1463359"/>
                    <a:pt x="234630" y="1465841"/>
                  </a:cubicBezTo>
                  <a:cubicBezTo>
                    <a:pt x="236391" y="1465841"/>
                    <a:pt x="239033" y="1464600"/>
                    <a:pt x="240795" y="1464600"/>
                  </a:cubicBezTo>
                  <a:cubicBezTo>
                    <a:pt x="247840" y="1468324"/>
                    <a:pt x="257527" y="1458395"/>
                    <a:pt x="263692" y="1470806"/>
                  </a:cubicBezTo>
                  <a:cubicBezTo>
                    <a:pt x="275141" y="1493146"/>
                    <a:pt x="295396" y="1499352"/>
                    <a:pt x="313891" y="1486941"/>
                  </a:cubicBezTo>
                  <a:cubicBezTo>
                    <a:pt x="315652" y="1485700"/>
                    <a:pt x="319175" y="1489423"/>
                    <a:pt x="321817" y="1490664"/>
                  </a:cubicBezTo>
                  <a:cubicBezTo>
                    <a:pt x="322697" y="1490664"/>
                    <a:pt x="322697" y="1490664"/>
                    <a:pt x="323578" y="1491905"/>
                  </a:cubicBezTo>
                  <a:cubicBezTo>
                    <a:pt x="324459" y="1489423"/>
                    <a:pt x="324459" y="1486941"/>
                    <a:pt x="324459" y="1488182"/>
                  </a:cubicBezTo>
                  <a:cubicBezTo>
                    <a:pt x="330623" y="1488182"/>
                    <a:pt x="336788" y="1490664"/>
                    <a:pt x="342953" y="1489423"/>
                  </a:cubicBezTo>
                  <a:cubicBezTo>
                    <a:pt x="352640" y="1488182"/>
                    <a:pt x="362328" y="1483217"/>
                    <a:pt x="372015" y="1481976"/>
                  </a:cubicBezTo>
                  <a:cubicBezTo>
                    <a:pt x="386987" y="1479494"/>
                    <a:pt x="401958" y="1479494"/>
                    <a:pt x="416930" y="1474529"/>
                  </a:cubicBezTo>
                  <a:cubicBezTo>
                    <a:pt x="423094" y="1472047"/>
                    <a:pt x="427498" y="1473288"/>
                    <a:pt x="431901" y="1475771"/>
                  </a:cubicBezTo>
                  <a:cubicBezTo>
                    <a:pt x="404600" y="1491905"/>
                    <a:pt x="377299" y="1508040"/>
                    <a:pt x="349998" y="1522934"/>
                  </a:cubicBezTo>
                  <a:cubicBezTo>
                    <a:pt x="349998" y="1524175"/>
                    <a:pt x="350879" y="1525416"/>
                    <a:pt x="350879" y="1526657"/>
                  </a:cubicBezTo>
                  <a:cubicBezTo>
                    <a:pt x="352640" y="1526657"/>
                    <a:pt x="354402" y="1527898"/>
                    <a:pt x="357924" y="1529139"/>
                  </a:cubicBezTo>
                  <a:cubicBezTo>
                    <a:pt x="351760" y="1532863"/>
                    <a:pt x="349118" y="1534104"/>
                    <a:pt x="344714" y="1536586"/>
                  </a:cubicBezTo>
                  <a:cubicBezTo>
                    <a:pt x="352640" y="1544033"/>
                    <a:pt x="342072" y="1552721"/>
                    <a:pt x="346476" y="1562650"/>
                  </a:cubicBezTo>
                  <a:cubicBezTo>
                    <a:pt x="349998" y="1572579"/>
                    <a:pt x="347356" y="1587473"/>
                    <a:pt x="363208" y="1583749"/>
                  </a:cubicBezTo>
                  <a:cubicBezTo>
                    <a:pt x="347356" y="1594920"/>
                    <a:pt x="346476" y="1611055"/>
                    <a:pt x="357044" y="1628430"/>
                  </a:cubicBezTo>
                  <a:cubicBezTo>
                    <a:pt x="358805" y="1630913"/>
                    <a:pt x="359686" y="1635877"/>
                    <a:pt x="358805" y="1638360"/>
                  </a:cubicBezTo>
                  <a:cubicBezTo>
                    <a:pt x="357044" y="1647047"/>
                    <a:pt x="354402" y="1654494"/>
                    <a:pt x="352640" y="1660700"/>
                  </a:cubicBezTo>
                  <a:cubicBezTo>
                    <a:pt x="346476" y="1660700"/>
                    <a:pt x="342953" y="1659459"/>
                    <a:pt x="339430" y="1659459"/>
                  </a:cubicBezTo>
                  <a:cubicBezTo>
                    <a:pt x="330623" y="1660700"/>
                    <a:pt x="321817" y="1663182"/>
                    <a:pt x="313010" y="1665664"/>
                  </a:cubicBezTo>
                  <a:cubicBezTo>
                    <a:pt x="284828" y="1673111"/>
                    <a:pt x="255766" y="1680558"/>
                    <a:pt x="227585" y="1688005"/>
                  </a:cubicBezTo>
                  <a:cubicBezTo>
                    <a:pt x="203806" y="1694211"/>
                    <a:pt x="180909" y="1706622"/>
                    <a:pt x="157131" y="1709104"/>
                  </a:cubicBezTo>
                  <a:cubicBezTo>
                    <a:pt x="140398" y="1710346"/>
                    <a:pt x="125426" y="1722757"/>
                    <a:pt x="109574" y="1723998"/>
                  </a:cubicBezTo>
                  <a:cubicBezTo>
                    <a:pt x="99006" y="1725239"/>
                    <a:pt x="88438" y="1731445"/>
                    <a:pt x="78751" y="1737651"/>
                  </a:cubicBezTo>
                  <a:cubicBezTo>
                    <a:pt x="73466" y="1740133"/>
                    <a:pt x="69063" y="1746338"/>
                    <a:pt x="64660" y="1750062"/>
                  </a:cubicBezTo>
                  <a:cubicBezTo>
                    <a:pt x="63779" y="1750062"/>
                    <a:pt x="61137" y="1748821"/>
                    <a:pt x="60256" y="1750062"/>
                  </a:cubicBezTo>
                  <a:cubicBezTo>
                    <a:pt x="53211" y="1755026"/>
                    <a:pt x="47046" y="1759991"/>
                    <a:pt x="40001" y="1763714"/>
                  </a:cubicBezTo>
                  <a:cubicBezTo>
                    <a:pt x="34717" y="1767438"/>
                    <a:pt x="30313" y="1771161"/>
                    <a:pt x="25029" y="1774885"/>
                  </a:cubicBezTo>
                  <a:cubicBezTo>
                    <a:pt x="25029" y="1776126"/>
                    <a:pt x="25910" y="1777367"/>
                    <a:pt x="25910" y="1778608"/>
                  </a:cubicBezTo>
                  <a:cubicBezTo>
                    <a:pt x="24149" y="1778608"/>
                    <a:pt x="21507" y="1777367"/>
                    <a:pt x="18865" y="1776126"/>
                  </a:cubicBezTo>
                  <a:cubicBezTo>
                    <a:pt x="19745" y="1783573"/>
                    <a:pt x="20626" y="1788537"/>
                    <a:pt x="21507" y="1794743"/>
                  </a:cubicBezTo>
                  <a:cubicBezTo>
                    <a:pt x="20626" y="1794743"/>
                    <a:pt x="20626" y="1794743"/>
                    <a:pt x="19745" y="1795984"/>
                  </a:cubicBezTo>
                  <a:cubicBezTo>
                    <a:pt x="18865" y="1793502"/>
                    <a:pt x="17984" y="1791020"/>
                    <a:pt x="17103" y="1789778"/>
                  </a:cubicBezTo>
                  <a:cubicBezTo>
                    <a:pt x="7620" y="1802190"/>
                    <a:pt x="0" y="1813360"/>
                    <a:pt x="16223" y="1820807"/>
                  </a:cubicBezTo>
                  <a:cubicBezTo>
                    <a:pt x="15342" y="1827012"/>
                    <a:pt x="15342" y="1831977"/>
                    <a:pt x="15342" y="1835700"/>
                  </a:cubicBezTo>
                  <a:lnTo>
                    <a:pt x="17984" y="1861764"/>
                  </a:lnTo>
                  <a:cubicBezTo>
                    <a:pt x="18865" y="1872935"/>
                    <a:pt x="17103" y="1884105"/>
                    <a:pt x="26791" y="1887828"/>
                  </a:cubicBezTo>
                  <a:cubicBezTo>
                    <a:pt x="24149" y="1894034"/>
                    <a:pt x="24149" y="1922580"/>
                    <a:pt x="27671" y="1923821"/>
                  </a:cubicBezTo>
                  <a:cubicBezTo>
                    <a:pt x="33836" y="1927545"/>
                    <a:pt x="35597" y="1938715"/>
                    <a:pt x="40882" y="1943679"/>
                  </a:cubicBezTo>
                  <a:cubicBezTo>
                    <a:pt x="41762" y="1944920"/>
                    <a:pt x="42643" y="1947403"/>
                    <a:pt x="42643" y="1947403"/>
                  </a:cubicBezTo>
                  <a:cubicBezTo>
                    <a:pt x="35597" y="1958573"/>
                    <a:pt x="46166" y="1953609"/>
                    <a:pt x="47927" y="1958573"/>
                  </a:cubicBezTo>
                  <a:cubicBezTo>
                    <a:pt x="46166" y="1964779"/>
                    <a:pt x="42643" y="1970984"/>
                    <a:pt x="41762" y="1978431"/>
                  </a:cubicBezTo>
                  <a:cubicBezTo>
                    <a:pt x="40882" y="1985878"/>
                    <a:pt x="41762" y="1992084"/>
                    <a:pt x="49688" y="1988360"/>
                  </a:cubicBezTo>
                  <a:cubicBezTo>
                    <a:pt x="48808" y="1999531"/>
                    <a:pt x="47927" y="2009460"/>
                    <a:pt x="47046" y="2020630"/>
                  </a:cubicBezTo>
                  <a:cubicBezTo>
                    <a:pt x="47927" y="2020630"/>
                    <a:pt x="48808" y="2019389"/>
                    <a:pt x="48808" y="2019389"/>
                  </a:cubicBezTo>
                  <a:cubicBezTo>
                    <a:pt x="51450" y="2028077"/>
                    <a:pt x="53211" y="2035524"/>
                    <a:pt x="55853" y="2042970"/>
                  </a:cubicBezTo>
                  <a:cubicBezTo>
                    <a:pt x="60256" y="2042970"/>
                    <a:pt x="64660" y="2044212"/>
                    <a:pt x="69944" y="2045453"/>
                  </a:cubicBezTo>
                  <a:lnTo>
                    <a:pt x="69944" y="2049176"/>
                  </a:lnTo>
                  <a:cubicBezTo>
                    <a:pt x="67302" y="2050417"/>
                    <a:pt x="64660" y="2051658"/>
                    <a:pt x="62018" y="2052899"/>
                  </a:cubicBezTo>
                  <a:cubicBezTo>
                    <a:pt x="62898" y="2054141"/>
                    <a:pt x="64660" y="2054141"/>
                    <a:pt x="64660" y="2054141"/>
                  </a:cubicBezTo>
                  <a:cubicBezTo>
                    <a:pt x="65540" y="2072758"/>
                    <a:pt x="76989" y="2070275"/>
                    <a:pt x="84915" y="2075240"/>
                  </a:cubicBezTo>
                  <a:cubicBezTo>
                    <a:pt x="88438" y="2077722"/>
                    <a:pt x="92841" y="2078963"/>
                    <a:pt x="95483" y="2077722"/>
                  </a:cubicBezTo>
                  <a:cubicBezTo>
                    <a:pt x="100767" y="2073999"/>
                    <a:pt x="104290" y="2075240"/>
                    <a:pt x="104290" y="2082687"/>
                  </a:cubicBezTo>
                  <a:cubicBezTo>
                    <a:pt x="104290" y="2086410"/>
                    <a:pt x="102529" y="2091375"/>
                    <a:pt x="101648" y="2093857"/>
                  </a:cubicBezTo>
                  <a:cubicBezTo>
                    <a:pt x="107813" y="2093857"/>
                    <a:pt x="117500" y="2097581"/>
                    <a:pt x="122784" y="2092616"/>
                  </a:cubicBezTo>
                  <a:cubicBezTo>
                    <a:pt x="135114" y="2081446"/>
                    <a:pt x="146562" y="2091375"/>
                    <a:pt x="158011" y="2087651"/>
                  </a:cubicBezTo>
                  <a:cubicBezTo>
                    <a:pt x="164176" y="2085169"/>
                    <a:pt x="169460" y="2085169"/>
                    <a:pt x="178267" y="2082687"/>
                  </a:cubicBezTo>
                  <a:cubicBezTo>
                    <a:pt x="182670" y="2087651"/>
                    <a:pt x="187073" y="2086410"/>
                    <a:pt x="187954" y="2080205"/>
                  </a:cubicBezTo>
                  <a:cubicBezTo>
                    <a:pt x="195000" y="2080205"/>
                    <a:pt x="201164" y="2080205"/>
                    <a:pt x="207329" y="2078963"/>
                  </a:cubicBezTo>
                  <a:cubicBezTo>
                    <a:pt x="217016" y="2076481"/>
                    <a:pt x="225823" y="2072758"/>
                    <a:pt x="235511" y="2071516"/>
                  </a:cubicBezTo>
                  <a:cubicBezTo>
                    <a:pt x="241675" y="2070275"/>
                    <a:pt x="248721" y="2072758"/>
                    <a:pt x="255766" y="2071516"/>
                  </a:cubicBezTo>
                  <a:cubicBezTo>
                    <a:pt x="259289" y="2070275"/>
                    <a:pt x="261931" y="2062829"/>
                    <a:pt x="265454" y="2059105"/>
                  </a:cubicBezTo>
                  <a:cubicBezTo>
                    <a:pt x="268976" y="2071516"/>
                    <a:pt x="276022" y="2072758"/>
                    <a:pt x="287470" y="2064070"/>
                  </a:cubicBezTo>
                  <a:cubicBezTo>
                    <a:pt x="283067" y="2059105"/>
                    <a:pt x="277783" y="2055382"/>
                    <a:pt x="273380" y="2051658"/>
                  </a:cubicBezTo>
                  <a:cubicBezTo>
                    <a:pt x="277783" y="2049176"/>
                    <a:pt x="281306" y="2045453"/>
                    <a:pt x="284828" y="2044212"/>
                  </a:cubicBezTo>
                  <a:cubicBezTo>
                    <a:pt x="288351" y="2044212"/>
                    <a:pt x="290993" y="2045453"/>
                    <a:pt x="293635" y="2045453"/>
                  </a:cubicBezTo>
                  <a:cubicBezTo>
                    <a:pt x="296277" y="2045453"/>
                    <a:pt x="298919" y="2045453"/>
                    <a:pt x="301561" y="2044212"/>
                  </a:cubicBezTo>
                  <a:cubicBezTo>
                    <a:pt x="304203" y="2042970"/>
                    <a:pt x="305965" y="2041729"/>
                    <a:pt x="307726" y="2039247"/>
                  </a:cubicBezTo>
                  <a:cubicBezTo>
                    <a:pt x="307726" y="2042970"/>
                    <a:pt x="308607" y="2047935"/>
                    <a:pt x="308607" y="2051658"/>
                  </a:cubicBezTo>
                  <a:cubicBezTo>
                    <a:pt x="308607" y="2055382"/>
                    <a:pt x="306845" y="2059105"/>
                    <a:pt x="305965" y="2062829"/>
                  </a:cubicBezTo>
                  <a:cubicBezTo>
                    <a:pt x="308607" y="2062829"/>
                    <a:pt x="311249" y="2062829"/>
                    <a:pt x="314771" y="2061588"/>
                  </a:cubicBezTo>
                  <a:cubicBezTo>
                    <a:pt x="318294" y="2069034"/>
                    <a:pt x="308607" y="2085169"/>
                    <a:pt x="321817" y="2086410"/>
                  </a:cubicBezTo>
                  <a:cubicBezTo>
                    <a:pt x="320936" y="2091375"/>
                    <a:pt x="320055" y="2095098"/>
                    <a:pt x="319175" y="2100063"/>
                  </a:cubicBezTo>
                  <a:cubicBezTo>
                    <a:pt x="324459" y="2100063"/>
                    <a:pt x="329743" y="2101304"/>
                    <a:pt x="337669" y="2102545"/>
                  </a:cubicBezTo>
                  <a:cubicBezTo>
                    <a:pt x="334146" y="2108751"/>
                    <a:pt x="331504" y="2113715"/>
                    <a:pt x="327981" y="2118680"/>
                  </a:cubicBezTo>
                  <a:cubicBezTo>
                    <a:pt x="330623" y="2117439"/>
                    <a:pt x="333265" y="2117439"/>
                    <a:pt x="338549" y="2116198"/>
                  </a:cubicBezTo>
                  <a:cubicBezTo>
                    <a:pt x="327101" y="2131091"/>
                    <a:pt x="339430" y="2132332"/>
                    <a:pt x="343834" y="2141020"/>
                  </a:cubicBezTo>
                  <a:cubicBezTo>
                    <a:pt x="346476" y="2131091"/>
                    <a:pt x="348237" y="2124885"/>
                    <a:pt x="349118" y="2119921"/>
                  </a:cubicBezTo>
                  <a:cubicBezTo>
                    <a:pt x="353521" y="2126127"/>
                    <a:pt x="358805" y="2133573"/>
                    <a:pt x="364089" y="2142262"/>
                  </a:cubicBezTo>
                  <a:cubicBezTo>
                    <a:pt x="364970" y="2142262"/>
                    <a:pt x="366731" y="2139779"/>
                    <a:pt x="367612" y="2141020"/>
                  </a:cubicBezTo>
                  <a:cubicBezTo>
                    <a:pt x="377299" y="2147226"/>
                    <a:pt x="381703" y="2141020"/>
                    <a:pt x="385225" y="2128609"/>
                  </a:cubicBezTo>
                  <a:cubicBezTo>
                    <a:pt x="386106" y="2126127"/>
                    <a:pt x="390509" y="2124885"/>
                    <a:pt x="391390" y="2123644"/>
                  </a:cubicBezTo>
                  <a:cubicBezTo>
                    <a:pt x="389629" y="2131091"/>
                    <a:pt x="386987" y="2138538"/>
                    <a:pt x="384345" y="2147226"/>
                  </a:cubicBezTo>
                  <a:cubicBezTo>
                    <a:pt x="373776" y="2149708"/>
                    <a:pt x="361447" y="2153432"/>
                    <a:pt x="349118" y="2157155"/>
                  </a:cubicBezTo>
                  <a:cubicBezTo>
                    <a:pt x="337669" y="2160879"/>
                    <a:pt x="326220" y="2167084"/>
                    <a:pt x="313891" y="2169566"/>
                  </a:cubicBezTo>
                  <a:cubicBezTo>
                    <a:pt x="297158" y="2173290"/>
                    <a:pt x="280425" y="2175772"/>
                    <a:pt x="262812" y="2179496"/>
                  </a:cubicBezTo>
                  <a:cubicBezTo>
                    <a:pt x="242556" y="2184460"/>
                    <a:pt x="222300" y="2189425"/>
                    <a:pt x="202045" y="2195630"/>
                  </a:cubicBezTo>
                  <a:cubicBezTo>
                    <a:pt x="185312" y="2200595"/>
                    <a:pt x="169460" y="2208042"/>
                    <a:pt x="152727" y="2213006"/>
                  </a:cubicBezTo>
                  <a:cubicBezTo>
                    <a:pt x="141278" y="2216730"/>
                    <a:pt x="129830" y="2217971"/>
                    <a:pt x="119262" y="2224176"/>
                  </a:cubicBezTo>
                  <a:cubicBezTo>
                    <a:pt x="108693" y="2230382"/>
                    <a:pt x="93722" y="2229141"/>
                    <a:pt x="90199" y="2250240"/>
                  </a:cubicBezTo>
                  <a:cubicBezTo>
                    <a:pt x="84035" y="2245276"/>
                    <a:pt x="79631" y="2247758"/>
                    <a:pt x="78751" y="2256446"/>
                  </a:cubicBezTo>
                  <a:cubicBezTo>
                    <a:pt x="78751" y="2258928"/>
                    <a:pt x="77870" y="2261411"/>
                    <a:pt x="76109" y="2261411"/>
                  </a:cubicBezTo>
                  <a:cubicBezTo>
                    <a:pt x="66421" y="2265134"/>
                    <a:pt x="69063" y="2272581"/>
                    <a:pt x="73466" y="2280028"/>
                  </a:cubicBezTo>
                  <a:cubicBezTo>
                    <a:pt x="78751" y="2288716"/>
                    <a:pt x="78751" y="2297404"/>
                    <a:pt x="77870" y="2307333"/>
                  </a:cubicBezTo>
                  <a:cubicBezTo>
                    <a:pt x="76109" y="2320985"/>
                    <a:pt x="74347" y="2335879"/>
                    <a:pt x="72586" y="2349531"/>
                  </a:cubicBezTo>
                  <a:cubicBezTo>
                    <a:pt x="72586" y="2353255"/>
                    <a:pt x="75228" y="2356978"/>
                    <a:pt x="76989" y="2360702"/>
                  </a:cubicBezTo>
                  <a:lnTo>
                    <a:pt x="79631" y="2368149"/>
                  </a:lnTo>
                  <a:lnTo>
                    <a:pt x="79631" y="2389248"/>
                  </a:lnTo>
                  <a:cubicBezTo>
                    <a:pt x="83154" y="2389248"/>
                    <a:pt x="87557" y="2388007"/>
                    <a:pt x="91961" y="2388007"/>
                  </a:cubicBezTo>
                  <a:cubicBezTo>
                    <a:pt x="91961" y="2388007"/>
                    <a:pt x="91961" y="2389248"/>
                    <a:pt x="92841" y="2389248"/>
                  </a:cubicBezTo>
                  <a:cubicBezTo>
                    <a:pt x="90199" y="2390489"/>
                    <a:pt x="88438" y="2391730"/>
                    <a:pt x="85796" y="2394212"/>
                  </a:cubicBezTo>
                  <a:cubicBezTo>
                    <a:pt x="91080" y="2402900"/>
                    <a:pt x="81393" y="2425241"/>
                    <a:pt x="102529" y="2420276"/>
                  </a:cubicBezTo>
                  <a:cubicBezTo>
                    <a:pt x="96364" y="2427723"/>
                    <a:pt x="92841" y="2432688"/>
                    <a:pt x="90199" y="2435170"/>
                  </a:cubicBezTo>
                  <a:cubicBezTo>
                    <a:pt x="91961" y="2441376"/>
                    <a:pt x="93722" y="2445099"/>
                    <a:pt x="94603" y="2448822"/>
                  </a:cubicBezTo>
                  <a:cubicBezTo>
                    <a:pt x="91080" y="2452546"/>
                    <a:pt x="88438" y="2456269"/>
                    <a:pt x="85796" y="2458752"/>
                  </a:cubicBezTo>
                  <a:cubicBezTo>
                    <a:pt x="89319" y="2463716"/>
                    <a:pt x="92841" y="2467440"/>
                    <a:pt x="94603" y="2471163"/>
                  </a:cubicBezTo>
                  <a:cubicBezTo>
                    <a:pt x="98125" y="2466198"/>
                    <a:pt x="101648" y="2461234"/>
                    <a:pt x="105171" y="2461234"/>
                  </a:cubicBezTo>
                  <a:cubicBezTo>
                    <a:pt x="108693" y="2461234"/>
                    <a:pt x="113097" y="2469922"/>
                    <a:pt x="117500" y="2474886"/>
                  </a:cubicBezTo>
                  <a:cubicBezTo>
                    <a:pt x="117500" y="2476127"/>
                    <a:pt x="114858" y="2477369"/>
                    <a:pt x="113978" y="2477369"/>
                  </a:cubicBezTo>
                  <a:cubicBezTo>
                    <a:pt x="107813" y="2467440"/>
                    <a:pt x="101648" y="2466198"/>
                    <a:pt x="95483" y="2477369"/>
                  </a:cubicBezTo>
                  <a:cubicBezTo>
                    <a:pt x="95483" y="2477369"/>
                    <a:pt x="94603" y="2477369"/>
                    <a:pt x="94603" y="2476127"/>
                  </a:cubicBezTo>
                  <a:cubicBezTo>
                    <a:pt x="94603" y="2474886"/>
                    <a:pt x="94603" y="2474886"/>
                    <a:pt x="93722" y="2473645"/>
                  </a:cubicBezTo>
                  <a:cubicBezTo>
                    <a:pt x="90199" y="2478610"/>
                    <a:pt x="91080" y="2482333"/>
                    <a:pt x="95483" y="2486057"/>
                  </a:cubicBezTo>
                  <a:cubicBezTo>
                    <a:pt x="101648" y="2491021"/>
                    <a:pt x="100767" y="2494744"/>
                    <a:pt x="97245" y="2500950"/>
                  </a:cubicBezTo>
                  <a:cubicBezTo>
                    <a:pt x="99006" y="2502191"/>
                    <a:pt x="101648" y="2504674"/>
                    <a:pt x="101648" y="2505915"/>
                  </a:cubicBezTo>
                  <a:cubicBezTo>
                    <a:pt x="101648" y="2512120"/>
                    <a:pt x="110455" y="2515844"/>
                    <a:pt x="103409" y="2523291"/>
                  </a:cubicBezTo>
                  <a:cubicBezTo>
                    <a:pt x="106932" y="2529496"/>
                    <a:pt x="108693" y="2535702"/>
                    <a:pt x="116620" y="2538184"/>
                  </a:cubicBezTo>
                  <a:cubicBezTo>
                    <a:pt x="123665" y="2540667"/>
                    <a:pt x="125426" y="2535702"/>
                    <a:pt x="129830" y="2534461"/>
                  </a:cubicBezTo>
                  <a:cubicBezTo>
                    <a:pt x="134233" y="2533220"/>
                    <a:pt x="139517" y="2536943"/>
                    <a:pt x="143920" y="2538184"/>
                  </a:cubicBezTo>
                  <a:cubicBezTo>
                    <a:pt x="145682" y="2538184"/>
                    <a:pt x="147443" y="2534461"/>
                    <a:pt x="147443" y="2533220"/>
                  </a:cubicBezTo>
                  <a:cubicBezTo>
                    <a:pt x="153608" y="2534461"/>
                    <a:pt x="159773" y="2536943"/>
                    <a:pt x="165057" y="2535702"/>
                  </a:cubicBezTo>
                  <a:cubicBezTo>
                    <a:pt x="172983" y="2534461"/>
                    <a:pt x="177386" y="2538184"/>
                    <a:pt x="178267" y="2548113"/>
                  </a:cubicBezTo>
                  <a:cubicBezTo>
                    <a:pt x="179147" y="2559284"/>
                    <a:pt x="183551" y="2560525"/>
                    <a:pt x="189716" y="2559284"/>
                  </a:cubicBezTo>
                  <a:cubicBezTo>
                    <a:pt x="195000" y="2558043"/>
                    <a:pt x="199403" y="2555560"/>
                    <a:pt x="204687" y="2554319"/>
                  </a:cubicBezTo>
                  <a:cubicBezTo>
                    <a:pt x="202045" y="2550596"/>
                    <a:pt x="198522" y="2546872"/>
                    <a:pt x="194119" y="2541908"/>
                  </a:cubicBezTo>
                  <a:cubicBezTo>
                    <a:pt x="198522" y="2540667"/>
                    <a:pt x="202926" y="2538184"/>
                    <a:pt x="206448" y="2538184"/>
                  </a:cubicBezTo>
                  <a:cubicBezTo>
                    <a:pt x="213494" y="2536943"/>
                    <a:pt x="219658" y="2535702"/>
                    <a:pt x="226704" y="2535702"/>
                  </a:cubicBezTo>
                  <a:cubicBezTo>
                    <a:pt x="229346" y="2535702"/>
                    <a:pt x="231988" y="2538184"/>
                    <a:pt x="234630" y="2541908"/>
                  </a:cubicBezTo>
                  <a:cubicBezTo>
                    <a:pt x="223181" y="2541908"/>
                    <a:pt x="212613" y="2541908"/>
                    <a:pt x="204687" y="2554319"/>
                  </a:cubicBezTo>
                  <a:cubicBezTo>
                    <a:pt x="207329" y="2555560"/>
                    <a:pt x="210852" y="2556801"/>
                    <a:pt x="213494" y="2556801"/>
                  </a:cubicBezTo>
                  <a:cubicBezTo>
                    <a:pt x="228465" y="2555560"/>
                    <a:pt x="244317" y="2554319"/>
                    <a:pt x="259289" y="2553078"/>
                  </a:cubicBezTo>
                  <a:cubicBezTo>
                    <a:pt x="274260" y="2551837"/>
                    <a:pt x="288351" y="2549355"/>
                    <a:pt x="304203" y="2548113"/>
                  </a:cubicBezTo>
                  <a:cubicBezTo>
                    <a:pt x="308607" y="2574177"/>
                    <a:pt x="313010" y="2599000"/>
                    <a:pt x="316533" y="2623823"/>
                  </a:cubicBezTo>
                  <a:cubicBezTo>
                    <a:pt x="314771" y="2625064"/>
                    <a:pt x="313010" y="2626305"/>
                    <a:pt x="311249" y="2626305"/>
                  </a:cubicBezTo>
                  <a:cubicBezTo>
                    <a:pt x="313891" y="2631270"/>
                    <a:pt x="317413" y="2636234"/>
                    <a:pt x="318294" y="2641199"/>
                  </a:cubicBezTo>
                  <a:cubicBezTo>
                    <a:pt x="319175" y="2648646"/>
                    <a:pt x="318294" y="2656092"/>
                    <a:pt x="318294" y="2661057"/>
                  </a:cubicBezTo>
                  <a:cubicBezTo>
                    <a:pt x="324459" y="2663539"/>
                    <a:pt x="327981" y="2664780"/>
                    <a:pt x="332385" y="2666022"/>
                  </a:cubicBezTo>
                  <a:cubicBezTo>
                    <a:pt x="331504" y="2666022"/>
                    <a:pt x="330623" y="2667263"/>
                    <a:pt x="328862" y="2667263"/>
                  </a:cubicBezTo>
                  <a:cubicBezTo>
                    <a:pt x="329743" y="2675951"/>
                    <a:pt x="331504" y="2685880"/>
                    <a:pt x="332385" y="2698291"/>
                  </a:cubicBezTo>
                  <a:lnTo>
                    <a:pt x="346476" y="2698291"/>
                  </a:lnTo>
                  <a:cubicBezTo>
                    <a:pt x="349118" y="2698291"/>
                    <a:pt x="351760" y="2700774"/>
                    <a:pt x="352640" y="2702015"/>
                  </a:cubicBezTo>
                  <a:cubicBezTo>
                    <a:pt x="356163" y="2716908"/>
                    <a:pt x="364089" y="2721873"/>
                    <a:pt x="374657" y="2718149"/>
                  </a:cubicBezTo>
                  <a:cubicBezTo>
                    <a:pt x="379061" y="2716908"/>
                    <a:pt x="384345" y="2716908"/>
                    <a:pt x="388748" y="2716908"/>
                  </a:cubicBezTo>
                  <a:lnTo>
                    <a:pt x="399316" y="2716908"/>
                  </a:lnTo>
                  <a:cubicBezTo>
                    <a:pt x="402839" y="2716908"/>
                    <a:pt x="406361" y="2715667"/>
                    <a:pt x="409884" y="2714426"/>
                  </a:cubicBezTo>
                  <a:cubicBezTo>
                    <a:pt x="410765" y="2710702"/>
                    <a:pt x="410765" y="2706979"/>
                    <a:pt x="411645" y="2702015"/>
                  </a:cubicBezTo>
                  <a:cubicBezTo>
                    <a:pt x="414288" y="2702015"/>
                    <a:pt x="416049" y="2700774"/>
                    <a:pt x="418691" y="2700774"/>
                  </a:cubicBezTo>
                  <a:cubicBezTo>
                    <a:pt x="435424" y="2698291"/>
                    <a:pt x="453037" y="2694568"/>
                    <a:pt x="470651" y="2692085"/>
                  </a:cubicBezTo>
                  <a:cubicBezTo>
                    <a:pt x="470651" y="2692085"/>
                    <a:pt x="471531" y="2694568"/>
                    <a:pt x="472412" y="2698291"/>
                  </a:cubicBezTo>
                  <a:cubicBezTo>
                    <a:pt x="469770" y="2699532"/>
                    <a:pt x="468009" y="2700774"/>
                    <a:pt x="466247" y="2702015"/>
                  </a:cubicBezTo>
                  <a:cubicBezTo>
                    <a:pt x="473293" y="2711944"/>
                    <a:pt x="482980" y="2713185"/>
                    <a:pt x="489145" y="2705738"/>
                  </a:cubicBezTo>
                  <a:cubicBezTo>
                    <a:pt x="485622" y="2702015"/>
                    <a:pt x="482980" y="2699532"/>
                    <a:pt x="478577" y="2695809"/>
                  </a:cubicBezTo>
                  <a:lnTo>
                    <a:pt x="481219" y="2692085"/>
                  </a:lnTo>
                  <a:lnTo>
                    <a:pt x="488264" y="2692085"/>
                  </a:lnTo>
                  <a:lnTo>
                    <a:pt x="488264" y="2690844"/>
                  </a:lnTo>
                  <a:cubicBezTo>
                    <a:pt x="491787" y="2692085"/>
                    <a:pt x="494429" y="2694568"/>
                    <a:pt x="497952" y="2690844"/>
                  </a:cubicBezTo>
                  <a:lnTo>
                    <a:pt x="501474" y="2690844"/>
                  </a:lnTo>
                  <a:lnTo>
                    <a:pt x="532298" y="2693327"/>
                  </a:lnTo>
                  <a:cubicBezTo>
                    <a:pt x="535821" y="2693327"/>
                    <a:pt x="537582" y="2692085"/>
                    <a:pt x="539343" y="2689603"/>
                  </a:cubicBezTo>
                  <a:cubicBezTo>
                    <a:pt x="543747" y="2699532"/>
                    <a:pt x="547269" y="2708220"/>
                    <a:pt x="551673" y="2719390"/>
                  </a:cubicBezTo>
                  <a:cubicBezTo>
                    <a:pt x="550792" y="2719390"/>
                    <a:pt x="549031" y="2720632"/>
                    <a:pt x="547269" y="2720632"/>
                  </a:cubicBezTo>
                  <a:cubicBezTo>
                    <a:pt x="558718" y="2746696"/>
                    <a:pt x="565763" y="2774000"/>
                    <a:pt x="555195" y="2803788"/>
                  </a:cubicBezTo>
                  <a:cubicBezTo>
                    <a:pt x="556076" y="2813717"/>
                    <a:pt x="557837" y="2823646"/>
                    <a:pt x="558718" y="2836057"/>
                  </a:cubicBezTo>
                  <a:lnTo>
                    <a:pt x="567525" y="2836057"/>
                  </a:lnTo>
                  <a:cubicBezTo>
                    <a:pt x="565763" y="2842263"/>
                    <a:pt x="564002" y="2845987"/>
                    <a:pt x="563121" y="2849710"/>
                  </a:cubicBezTo>
                  <a:cubicBezTo>
                    <a:pt x="563121" y="2855916"/>
                    <a:pt x="572809" y="2858398"/>
                    <a:pt x="565763" y="2867086"/>
                  </a:cubicBezTo>
                  <a:lnTo>
                    <a:pt x="567525" y="2872050"/>
                  </a:lnTo>
                  <a:cubicBezTo>
                    <a:pt x="576332" y="2888185"/>
                    <a:pt x="586019" y="2903079"/>
                    <a:pt x="595706" y="2921696"/>
                  </a:cubicBezTo>
                  <a:cubicBezTo>
                    <a:pt x="588661" y="2926661"/>
                    <a:pt x="582496" y="2931625"/>
                    <a:pt x="574570" y="2936590"/>
                  </a:cubicBezTo>
                  <a:cubicBezTo>
                    <a:pt x="582496" y="2937831"/>
                    <a:pt x="583377" y="2944036"/>
                    <a:pt x="580735" y="2952724"/>
                  </a:cubicBezTo>
                  <a:cubicBezTo>
                    <a:pt x="579854" y="2955207"/>
                    <a:pt x="581616" y="2961412"/>
                    <a:pt x="582496" y="2962654"/>
                  </a:cubicBezTo>
                  <a:cubicBezTo>
                    <a:pt x="592184" y="2966377"/>
                    <a:pt x="600990" y="2980029"/>
                    <a:pt x="612439" y="2975065"/>
                  </a:cubicBezTo>
                  <a:cubicBezTo>
                    <a:pt x="612439" y="2977547"/>
                    <a:pt x="611559" y="2981270"/>
                    <a:pt x="610678" y="2982512"/>
                  </a:cubicBezTo>
                  <a:cubicBezTo>
                    <a:pt x="603632" y="2987476"/>
                    <a:pt x="596587" y="2991200"/>
                    <a:pt x="589542" y="2996164"/>
                  </a:cubicBezTo>
                  <a:lnTo>
                    <a:pt x="600110" y="3003611"/>
                  </a:lnTo>
                  <a:cubicBezTo>
                    <a:pt x="601871" y="2999887"/>
                    <a:pt x="602752" y="2996164"/>
                    <a:pt x="604513" y="2992441"/>
                  </a:cubicBezTo>
                  <a:cubicBezTo>
                    <a:pt x="609797" y="2996164"/>
                    <a:pt x="614201" y="2998646"/>
                    <a:pt x="619485" y="3002370"/>
                  </a:cubicBezTo>
                  <a:cubicBezTo>
                    <a:pt x="616843" y="3004852"/>
                    <a:pt x="615081" y="3006093"/>
                    <a:pt x="613320" y="3007334"/>
                  </a:cubicBezTo>
                  <a:cubicBezTo>
                    <a:pt x="615081" y="3008576"/>
                    <a:pt x="616843" y="3011058"/>
                    <a:pt x="619485" y="3012299"/>
                  </a:cubicBezTo>
                  <a:cubicBezTo>
                    <a:pt x="622127" y="3013569"/>
                    <a:pt x="624769" y="3012299"/>
                    <a:pt x="626530" y="3013569"/>
                  </a:cubicBezTo>
                  <a:cubicBezTo>
                    <a:pt x="630933" y="3007334"/>
                    <a:pt x="634456" y="2999887"/>
                    <a:pt x="638859" y="2996164"/>
                  </a:cubicBezTo>
                  <a:cubicBezTo>
                    <a:pt x="644144" y="2992441"/>
                    <a:pt x="787693" y="2971341"/>
                    <a:pt x="792978" y="2970100"/>
                  </a:cubicBezTo>
                  <a:cubicBezTo>
                    <a:pt x="800023" y="2968859"/>
                    <a:pt x="807949" y="2970100"/>
                    <a:pt x="814994" y="2971341"/>
                  </a:cubicBezTo>
                  <a:lnTo>
                    <a:pt x="796500" y="2982512"/>
                  </a:lnTo>
                  <a:lnTo>
                    <a:pt x="799142" y="2989958"/>
                  </a:lnTo>
                  <a:cubicBezTo>
                    <a:pt x="807949" y="2988717"/>
                    <a:pt x="814994" y="2988717"/>
                    <a:pt x="822040" y="2986235"/>
                  </a:cubicBezTo>
                  <a:cubicBezTo>
                    <a:pt x="826443" y="2984994"/>
                    <a:pt x="833489" y="2986235"/>
                    <a:pt x="834369" y="2976306"/>
                  </a:cubicBezTo>
                  <a:cubicBezTo>
                    <a:pt x="840534" y="2982512"/>
                    <a:pt x="846699" y="2983753"/>
                    <a:pt x="854625" y="2978788"/>
                  </a:cubicBezTo>
                  <a:cubicBezTo>
                    <a:pt x="859028" y="2976306"/>
                    <a:pt x="864312" y="2976306"/>
                    <a:pt x="868716" y="2975065"/>
                  </a:cubicBezTo>
                  <a:cubicBezTo>
                    <a:pt x="879284" y="2973824"/>
                    <a:pt x="889852" y="2972583"/>
                    <a:pt x="900420" y="2970100"/>
                  </a:cubicBezTo>
                  <a:lnTo>
                    <a:pt x="910988" y="2970100"/>
                  </a:lnTo>
                  <a:cubicBezTo>
                    <a:pt x="911869" y="2967618"/>
                    <a:pt x="911869" y="2963895"/>
                    <a:pt x="911869" y="2963895"/>
                  </a:cubicBezTo>
                  <a:cubicBezTo>
                    <a:pt x="921556" y="2963895"/>
                    <a:pt x="929482" y="2965136"/>
                    <a:pt x="938289" y="2965136"/>
                  </a:cubicBezTo>
                  <a:cubicBezTo>
                    <a:pt x="947976" y="2965136"/>
                    <a:pt x="952380" y="2956448"/>
                    <a:pt x="948857" y="2942795"/>
                  </a:cubicBezTo>
                  <a:cubicBezTo>
                    <a:pt x="951499" y="2942795"/>
                    <a:pt x="955022" y="2944036"/>
                    <a:pt x="956783" y="2944036"/>
                  </a:cubicBezTo>
                  <a:cubicBezTo>
                    <a:pt x="957664" y="2949001"/>
                    <a:pt x="956783" y="2955207"/>
                    <a:pt x="958544" y="2956448"/>
                  </a:cubicBezTo>
                  <a:cubicBezTo>
                    <a:pt x="961186" y="2958930"/>
                    <a:pt x="965590" y="2958930"/>
                    <a:pt x="969112" y="2957689"/>
                  </a:cubicBezTo>
                  <a:cubicBezTo>
                    <a:pt x="973516" y="2956448"/>
                    <a:pt x="978800" y="2950242"/>
                    <a:pt x="980561" y="2952724"/>
                  </a:cubicBezTo>
                  <a:cubicBezTo>
                    <a:pt x="989368" y="2962654"/>
                    <a:pt x="995533" y="2953965"/>
                    <a:pt x="999936" y="2949001"/>
                  </a:cubicBezTo>
                  <a:cubicBezTo>
                    <a:pt x="1003459" y="2950242"/>
                    <a:pt x="1005220" y="2953965"/>
                    <a:pt x="1006981" y="2952724"/>
                  </a:cubicBezTo>
                  <a:cubicBezTo>
                    <a:pt x="1011385" y="2951483"/>
                    <a:pt x="1016669" y="2950242"/>
                    <a:pt x="1021072" y="2949001"/>
                  </a:cubicBezTo>
                  <a:cubicBezTo>
                    <a:pt x="1030760" y="2945278"/>
                    <a:pt x="1041328" y="2942795"/>
                    <a:pt x="1051015" y="2942795"/>
                  </a:cubicBezTo>
                  <a:cubicBezTo>
                    <a:pt x="1064225" y="2941554"/>
                    <a:pt x="1076555" y="2936590"/>
                    <a:pt x="1089765" y="2935348"/>
                  </a:cubicBezTo>
                  <a:cubicBezTo>
                    <a:pt x="1095930" y="2934107"/>
                    <a:pt x="1102094" y="2936590"/>
                    <a:pt x="1108259" y="2937831"/>
                  </a:cubicBezTo>
                  <a:cubicBezTo>
                    <a:pt x="1110020" y="2937831"/>
                    <a:pt x="1112662" y="2937831"/>
                    <a:pt x="1112662" y="2936590"/>
                  </a:cubicBezTo>
                  <a:cubicBezTo>
                    <a:pt x="1112662" y="2924178"/>
                    <a:pt x="1126753" y="2930384"/>
                    <a:pt x="1124992" y="2916731"/>
                  </a:cubicBezTo>
                  <a:cubicBezTo>
                    <a:pt x="1126753" y="2917973"/>
                    <a:pt x="1128515" y="2917973"/>
                    <a:pt x="1129395" y="2920455"/>
                  </a:cubicBezTo>
                  <a:cubicBezTo>
                    <a:pt x="1132037" y="2924178"/>
                    <a:pt x="1133799" y="2927902"/>
                    <a:pt x="1136441" y="2931625"/>
                  </a:cubicBezTo>
                  <a:cubicBezTo>
                    <a:pt x="1136441" y="2926661"/>
                    <a:pt x="1136441" y="2922937"/>
                    <a:pt x="1135560" y="2917973"/>
                  </a:cubicBezTo>
                  <a:cubicBezTo>
                    <a:pt x="1144367" y="2924178"/>
                    <a:pt x="1153173" y="2930384"/>
                    <a:pt x="1159338" y="2935348"/>
                  </a:cubicBezTo>
                  <a:cubicBezTo>
                    <a:pt x="1165503" y="2929143"/>
                    <a:pt x="1170787" y="2926661"/>
                    <a:pt x="1174310" y="2920455"/>
                  </a:cubicBezTo>
                  <a:cubicBezTo>
                    <a:pt x="1177832" y="2913008"/>
                    <a:pt x="1176952" y="2911767"/>
                    <a:pt x="1183116" y="2917973"/>
                  </a:cubicBezTo>
                  <a:cubicBezTo>
                    <a:pt x="1182236" y="2919214"/>
                    <a:pt x="1180474" y="2920455"/>
                    <a:pt x="1178713" y="2922937"/>
                  </a:cubicBezTo>
                  <a:cubicBezTo>
                    <a:pt x="1189281" y="2919214"/>
                    <a:pt x="1198968" y="2911767"/>
                    <a:pt x="1209537" y="2913008"/>
                  </a:cubicBezTo>
                  <a:cubicBezTo>
                    <a:pt x="1220105" y="2913008"/>
                    <a:pt x="1230673" y="2915490"/>
                    <a:pt x="1240360" y="2906802"/>
                  </a:cubicBezTo>
                  <a:cubicBezTo>
                    <a:pt x="1241241" y="2910526"/>
                    <a:pt x="1241241" y="2914249"/>
                    <a:pt x="1243002" y="2915490"/>
                  </a:cubicBezTo>
                  <a:cubicBezTo>
                    <a:pt x="1245644" y="2917973"/>
                    <a:pt x="1250048" y="2919214"/>
                    <a:pt x="1250928" y="2917973"/>
                  </a:cubicBezTo>
                  <a:cubicBezTo>
                    <a:pt x="1256212" y="2906802"/>
                    <a:pt x="1265019" y="2908043"/>
                    <a:pt x="1270303" y="2914249"/>
                  </a:cubicBezTo>
                  <a:cubicBezTo>
                    <a:pt x="1277348" y="2921696"/>
                    <a:pt x="1281752" y="2915490"/>
                    <a:pt x="1287917" y="2914249"/>
                  </a:cubicBezTo>
                  <a:cubicBezTo>
                    <a:pt x="1282633" y="2910526"/>
                    <a:pt x="1278229" y="2906802"/>
                    <a:pt x="1273826" y="2904320"/>
                  </a:cubicBezTo>
                  <a:cubicBezTo>
                    <a:pt x="1274706" y="2903079"/>
                    <a:pt x="1274706" y="2901838"/>
                    <a:pt x="1275587" y="2900596"/>
                  </a:cubicBezTo>
                  <a:cubicBezTo>
                    <a:pt x="1278229" y="2901838"/>
                    <a:pt x="1281752" y="2903079"/>
                    <a:pt x="1284394" y="2905561"/>
                  </a:cubicBezTo>
                  <a:cubicBezTo>
                    <a:pt x="1285275" y="2900596"/>
                    <a:pt x="1287036" y="2896873"/>
                    <a:pt x="1287917" y="2893150"/>
                  </a:cubicBezTo>
                  <a:cubicBezTo>
                    <a:pt x="1296723" y="2899355"/>
                    <a:pt x="1304649" y="2904320"/>
                    <a:pt x="1314337" y="2895632"/>
                  </a:cubicBezTo>
                  <a:cubicBezTo>
                    <a:pt x="1316098" y="2894391"/>
                    <a:pt x="1323143" y="2886944"/>
                    <a:pt x="1321382" y="2899355"/>
                  </a:cubicBezTo>
                  <a:cubicBezTo>
                    <a:pt x="1316979" y="2903079"/>
                    <a:pt x="1312575" y="2906802"/>
                    <a:pt x="1308172" y="2909284"/>
                  </a:cubicBezTo>
                  <a:cubicBezTo>
                    <a:pt x="1308172" y="2910526"/>
                    <a:pt x="1309053" y="2910526"/>
                    <a:pt x="1309053" y="2911767"/>
                  </a:cubicBezTo>
                  <a:cubicBezTo>
                    <a:pt x="1314337" y="2910526"/>
                    <a:pt x="1320502" y="2909284"/>
                    <a:pt x="1326666" y="2908043"/>
                  </a:cubicBezTo>
                  <a:cubicBezTo>
                    <a:pt x="1324905" y="2904320"/>
                    <a:pt x="1324024" y="2901838"/>
                    <a:pt x="1323143" y="2899355"/>
                  </a:cubicBezTo>
                  <a:cubicBezTo>
                    <a:pt x="1329308" y="2900596"/>
                    <a:pt x="1336354" y="2901838"/>
                    <a:pt x="1342518" y="2900596"/>
                  </a:cubicBezTo>
                  <a:cubicBezTo>
                    <a:pt x="1355729" y="2899355"/>
                    <a:pt x="1365416" y="2880738"/>
                    <a:pt x="1381268" y="2888185"/>
                  </a:cubicBezTo>
                  <a:cubicBezTo>
                    <a:pt x="1386552" y="2890667"/>
                    <a:pt x="1398882" y="2888185"/>
                    <a:pt x="1399762" y="2872050"/>
                  </a:cubicBezTo>
                  <a:cubicBezTo>
                    <a:pt x="1399762" y="2875774"/>
                    <a:pt x="1399762" y="2880738"/>
                    <a:pt x="1400643" y="2883221"/>
                  </a:cubicBezTo>
                  <a:cubicBezTo>
                    <a:pt x="1409450" y="2879497"/>
                    <a:pt x="1417376" y="2875774"/>
                    <a:pt x="1426183" y="2872050"/>
                  </a:cubicBezTo>
                  <a:cubicBezTo>
                    <a:pt x="1426183" y="2873292"/>
                    <a:pt x="1424421" y="2877015"/>
                    <a:pt x="1425302" y="2879497"/>
                  </a:cubicBezTo>
                  <a:cubicBezTo>
                    <a:pt x="1425302" y="2883221"/>
                    <a:pt x="1427063" y="2886944"/>
                    <a:pt x="1428824" y="2889426"/>
                  </a:cubicBezTo>
                  <a:cubicBezTo>
                    <a:pt x="1429705" y="2890667"/>
                    <a:pt x="1434108" y="2889426"/>
                    <a:pt x="1434108" y="2888185"/>
                  </a:cubicBezTo>
                  <a:cubicBezTo>
                    <a:pt x="1435870" y="2877015"/>
                    <a:pt x="1442035" y="2878256"/>
                    <a:pt x="1448199" y="2878256"/>
                  </a:cubicBezTo>
                  <a:cubicBezTo>
                    <a:pt x="1453483" y="2878256"/>
                    <a:pt x="1459648" y="2877015"/>
                    <a:pt x="1465813" y="2875774"/>
                  </a:cubicBezTo>
                  <a:cubicBezTo>
                    <a:pt x="1468455" y="2869568"/>
                    <a:pt x="1470216" y="2859639"/>
                    <a:pt x="1479023" y="2872050"/>
                  </a:cubicBezTo>
                  <a:cubicBezTo>
                    <a:pt x="1482546" y="2877015"/>
                    <a:pt x="1491352" y="2875774"/>
                    <a:pt x="1492233" y="2865845"/>
                  </a:cubicBezTo>
                  <a:lnTo>
                    <a:pt x="1529221" y="2865845"/>
                  </a:lnTo>
                  <a:lnTo>
                    <a:pt x="1529221" y="2868327"/>
                  </a:lnTo>
                  <a:cubicBezTo>
                    <a:pt x="1533625" y="2867086"/>
                    <a:pt x="1538028" y="2864604"/>
                    <a:pt x="1541551" y="2863362"/>
                  </a:cubicBezTo>
                  <a:cubicBezTo>
                    <a:pt x="1544193" y="2869568"/>
                    <a:pt x="1546835" y="2875774"/>
                    <a:pt x="1550357" y="2883221"/>
                  </a:cubicBezTo>
                  <a:cubicBezTo>
                    <a:pt x="1556522" y="2859639"/>
                    <a:pt x="1563568" y="2854674"/>
                    <a:pt x="1575897" y="2863362"/>
                  </a:cubicBezTo>
                  <a:cubicBezTo>
                    <a:pt x="1577659" y="2864604"/>
                    <a:pt x="1577659" y="2870809"/>
                    <a:pt x="1578539" y="2875774"/>
                  </a:cubicBezTo>
                  <a:cubicBezTo>
                    <a:pt x="1579420" y="2874533"/>
                    <a:pt x="1584704" y="2872050"/>
                    <a:pt x="1584704" y="2870809"/>
                  </a:cubicBezTo>
                  <a:cubicBezTo>
                    <a:pt x="1583823" y="2860880"/>
                    <a:pt x="1593511" y="2868327"/>
                    <a:pt x="1592630" y="2860880"/>
                  </a:cubicBezTo>
                  <a:cubicBezTo>
                    <a:pt x="1600556" y="2865845"/>
                    <a:pt x="1602317" y="2858398"/>
                    <a:pt x="1604079" y="2853433"/>
                  </a:cubicBezTo>
                  <a:cubicBezTo>
                    <a:pt x="1600556" y="2849710"/>
                    <a:pt x="1598795" y="2847228"/>
                    <a:pt x="1596153" y="2843504"/>
                  </a:cubicBezTo>
                  <a:cubicBezTo>
                    <a:pt x="1597033" y="2842263"/>
                    <a:pt x="1597033" y="2841022"/>
                    <a:pt x="1597914" y="2839781"/>
                  </a:cubicBezTo>
                  <a:cubicBezTo>
                    <a:pt x="1604959" y="2845987"/>
                    <a:pt x="1612005" y="2852192"/>
                    <a:pt x="1616408" y="2855916"/>
                  </a:cubicBezTo>
                  <a:cubicBezTo>
                    <a:pt x="1623454" y="2854674"/>
                    <a:pt x="1629618" y="2854674"/>
                    <a:pt x="1635783" y="2853433"/>
                  </a:cubicBezTo>
                  <a:cubicBezTo>
                    <a:pt x="1641948" y="2852192"/>
                    <a:pt x="1648112" y="2848469"/>
                    <a:pt x="1655158" y="2845987"/>
                  </a:cubicBezTo>
                  <a:cubicBezTo>
                    <a:pt x="1656038" y="2848469"/>
                    <a:pt x="1656919" y="2849710"/>
                    <a:pt x="1657800" y="2852192"/>
                  </a:cubicBezTo>
                  <a:cubicBezTo>
                    <a:pt x="1660442" y="2847228"/>
                    <a:pt x="1662203" y="2842263"/>
                    <a:pt x="1665726" y="2833575"/>
                  </a:cubicBezTo>
                  <a:lnTo>
                    <a:pt x="1665726" y="2853433"/>
                  </a:lnTo>
                  <a:cubicBezTo>
                    <a:pt x="1673652" y="2845987"/>
                    <a:pt x="1679817" y="2839781"/>
                    <a:pt x="1685101" y="2833575"/>
                  </a:cubicBezTo>
                  <a:cubicBezTo>
                    <a:pt x="1688623" y="2842263"/>
                    <a:pt x="1691265" y="2850951"/>
                    <a:pt x="1693907" y="2858398"/>
                  </a:cubicBezTo>
                  <a:cubicBezTo>
                    <a:pt x="1694788" y="2858398"/>
                    <a:pt x="1694788" y="2857157"/>
                    <a:pt x="1695669" y="2857157"/>
                  </a:cubicBezTo>
                  <a:cubicBezTo>
                    <a:pt x="1694788" y="2852192"/>
                    <a:pt x="1693907" y="2847228"/>
                    <a:pt x="1692146" y="2841022"/>
                  </a:cubicBezTo>
                  <a:lnTo>
                    <a:pt x="1737060" y="2841022"/>
                  </a:lnTo>
                  <a:cubicBezTo>
                    <a:pt x="1741464" y="2829852"/>
                    <a:pt x="1751151" y="2828611"/>
                    <a:pt x="1759077" y="2839781"/>
                  </a:cubicBezTo>
                  <a:cubicBezTo>
                    <a:pt x="1770526" y="2855916"/>
                    <a:pt x="1772288" y="2855916"/>
                    <a:pt x="1779333" y="2832334"/>
                  </a:cubicBezTo>
                  <a:cubicBezTo>
                    <a:pt x="1782856" y="2834816"/>
                    <a:pt x="1786378" y="2837299"/>
                    <a:pt x="1790782" y="2841022"/>
                  </a:cubicBezTo>
                  <a:cubicBezTo>
                    <a:pt x="1796066" y="2824887"/>
                    <a:pt x="1804873" y="2824887"/>
                    <a:pt x="1815441" y="2829852"/>
                  </a:cubicBezTo>
                  <a:cubicBezTo>
                    <a:pt x="1820725" y="2832334"/>
                    <a:pt x="1826889" y="2827370"/>
                    <a:pt x="1833054" y="2824887"/>
                  </a:cubicBezTo>
                  <a:lnTo>
                    <a:pt x="1837457" y="2831093"/>
                  </a:lnTo>
                  <a:cubicBezTo>
                    <a:pt x="1842741" y="2828611"/>
                    <a:pt x="1847145" y="2827370"/>
                    <a:pt x="1851548" y="2824887"/>
                  </a:cubicBezTo>
                  <a:cubicBezTo>
                    <a:pt x="1852429" y="2828611"/>
                    <a:pt x="1852429" y="2831093"/>
                    <a:pt x="1853310" y="2837299"/>
                  </a:cubicBezTo>
                  <a:cubicBezTo>
                    <a:pt x="1856832" y="2832334"/>
                    <a:pt x="1859474" y="2827370"/>
                    <a:pt x="1863878" y="2821164"/>
                  </a:cubicBezTo>
                  <a:cubicBezTo>
                    <a:pt x="1867400" y="2827370"/>
                    <a:pt x="1870042" y="2833575"/>
                    <a:pt x="1873565" y="2839781"/>
                  </a:cubicBezTo>
                  <a:cubicBezTo>
                    <a:pt x="1879730" y="2839781"/>
                    <a:pt x="1889417" y="2847228"/>
                    <a:pt x="1891179" y="2827370"/>
                  </a:cubicBezTo>
                  <a:cubicBezTo>
                    <a:pt x="1891179" y="2824887"/>
                    <a:pt x="1896463" y="2821164"/>
                    <a:pt x="1899105" y="2819922"/>
                  </a:cubicBezTo>
                  <a:cubicBezTo>
                    <a:pt x="1904389" y="2818681"/>
                    <a:pt x="1909673" y="2817440"/>
                    <a:pt x="1914957" y="2817440"/>
                  </a:cubicBezTo>
                  <a:cubicBezTo>
                    <a:pt x="1913195" y="2812476"/>
                    <a:pt x="1911434" y="2808752"/>
                    <a:pt x="1908792" y="2802547"/>
                  </a:cubicBezTo>
                  <a:cubicBezTo>
                    <a:pt x="1915838" y="2805029"/>
                    <a:pt x="1921121" y="2805029"/>
                    <a:pt x="1925525" y="2807511"/>
                  </a:cubicBezTo>
                  <a:cubicBezTo>
                    <a:pt x="1935212" y="2813717"/>
                    <a:pt x="1943138" y="2813717"/>
                    <a:pt x="1952826" y="2803788"/>
                  </a:cubicBezTo>
                  <a:cubicBezTo>
                    <a:pt x="1951064" y="2802547"/>
                    <a:pt x="1949303" y="2800064"/>
                    <a:pt x="1947542" y="2798823"/>
                  </a:cubicBezTo>
                  <a:cubicBezTo>
                    <a:pt x="1948422" y="2795100"/>
                    <a:pt x="1950184" y="2791376"/>
                    <a:pt x="1951064" y="2787653"/>
                  </a:cubicBezTo>
                  <a:cubicBezTo>
                    <a:pt x="1954587" y="2772759"/>
                    <a:pt x="1963394" y="2782689"/>
                    <a:pt x="1969559" y="2778965"/>
                  </a:cubicBezTo>
                  <a:cubicBezTo>
                    <a:pt x="1969559" y="2778965"/>
                    <a:pt x="1973081" y="2783930"/>
                    <a:pt x="1973962" y="2787653"/>
                  </a:cubicBezTo>
                  <a:cubicBezTo>
                    <a:pt x="1976604" y="2795100"/>
                    <a:pt x="1978365" y="2803788"/>
                    <a:pt x="1981007" y="2812476"/>
                  </a:cubicBezTo>
                  <a:cubicBezTo>
                    <a:pt x="1996860" y="2798823"/>
                    <a:pt x="2010950" y="2803788"/>
                    <a:pt x="2025041" y="2806270"/>
                  </a:cubicBezTo>
                  <a:cubicBezTo>
                    <a:pt x="2021518" y="2803788"/>
                    <a:pt x="2018876" y="2801306"/>
                    <a:pt x="2016234" y="2798823"/>
                  </a:cubicBezTo>
                  <a:cubicBezTo>
                    <a:pt x="2016234" y="2797582"/>
                    <a:pt x="2017115" y="2796341"/>
                    <a:pt x="2017115" y="2795100"/>
                  </a:cubicBezTo>
                  <a:cubicBezTo>
                    <a:pt x="2020638" y="2796341"/>
                    <a:pt x="2025041" y="2798823"/>
                    <a:pt x="2028564" y="2800064"/>
                  </a:cubicBezTo>
                  <a:cubicBezTo>
                    <a:pt x="2028564" y="2798823"/>
                    <a:pt x="2028564" y="2797582"/>
                    <a:pt x="2027683" y="2796341"/>
                  </a:cubicBezTo>
                  <a:cubicBezTo>
                    <a:pt x="2030325" y="2795100"/>
                    <a:pt x="2034729" y="2792618"/>
                    <a:pt x="2035609" y="2793859"/>
                  </a:cubicBezTo>
                  <a:cubicBezTo>
                    <a:pt x="2040893" y="2808752"/>
                    <a:pt x="2049700" y="2797582"/>
                    <a:pt x="2057626" y="2801306"/>
                  </a:cubicBezTo>
                  <a:cubicBezTo>
                    <a:pt x="2055865" y="2791376"/>
                    <a:pt x="2054984" y="2783930"/>
                    <a:pt x="2054103" y="2778965"/>
                  </a:cubicBezTo>
                  <a:cubicBezTo>
                    <a:pt x="2057626" y="2774000"/>
                    <a:pt x="2061149" y="2770277"/>
                    <a:pt x="2066433" y="2765313"/>
                  </a:cubicBezTo>
                  <a:cubicBezTo>
                    <a:pt x="2066433" y="2771518"/>
                    <a:pt x="2065552" y="2777724"/>
                    <a:pt x="2065552" y="2783930"/>
                  </a:cubicBezTo>
                  <a:cubicBezTo>
                    <a:pt x="2065552" y="2790135"/>
                    <a:pt x="2066433" y="2796341"/>
                    <a:pt x="2068194" y="2800064"/>
                  </a:cubicBezTo>
                  <a:cubicBezTo>
                    <a:pt x="2069075" y="2802547"/>
                    <a:pt x="2074359" y="2800064"/>
                    <a:pt x="2077882" y="2798823"/>
                  </a:cubicBezTo>
                  <a:cubicBezTo>
                    <a:pt x="2084046" y="2795100"/>
                    <a:pt x="2090211" y="2790135"/>
                    <a:pt x="2096376" y="2800064"/>
                  </a:cubicBezTo>
                  <a:cubicBezTo>
                    <a:pt x="2097256" y="2801306"/>
                    <a:pt x="2100779" y="2800064"/>
                    <a:pt x="2102540" y="2797582"/>
                  </a:cubicBezTo>
                  <a:cubicBezTo>
                    <a:pt x="2106944" y="2791376"/>
                    <a:pt x="2110467" y="2782689"/>
                    <a:pt x="2115751" y="2796341"/>
                  </a:cubicBezTo>
                  <a:cubicBezTo>
                    <a:pt x="2116631" y="2797582"/>
                    <a:pt x="2121915" y="2797582"/>
                    <a:pt x="2124557" y="2796341"/>
                  </a:cubicBezTo>
                  <a:cubicBezTo>
                    <a:pt x="2130722" y="2792618"/>
                    <a:pt x="2136006" y="2788894"/>
                    <a:pt x="2142171" y="2783930"/>
                  </a:cubicBezTo>
                  <a:cubicBezTo>
                    <a:pt x="2141290" y="2787653"/>
                    <a:pt x="2140409" y="2790135"/>
                    <a:pt x="2140409" y="2792618"/>
                  </a:cubicBezTo>
                  <a:cubicBezTo>
                    <a:pt x="2147455" y="2797582"/>
                    <a:pt x="2153620" y="2800064"/>
                    <a:pt x="2158904" y="2788894"/>
                  </a:cubicBezTo>
                  <a:cubicBezTo>
                    <a:pt x="2160665" y="2785171"/>
                    <a:pt x="2166830" y="2785171"/>
                    <a:pt x="2171233" y="2783930"/>
                  </a:cubicBezTo>
                  <a:cubicBezTo>
                    <a:pt x="2168591" y="2780206"/>
                    <a:pt x="2165068" y="2777724"/>
                    <a:pt x="2161546" y="2774000"/>
                  </a:cubicBezTo>
                  <a:cubicBezTo>
                    <a:pt x="2176517" y="2761589"/>
                    <a:pt x="2178278" y="2762830"/>
                    <a:pt x="2178278" y="2780206"/>
                  </a:cubicBezTo>
                  <a:cubicBezTo>
                    <a:pt x="2180040" y="2775242"/>
                    <a:pt x="2180921" y="2771518"/>
                    <a:pt x="2183563" y="2764071"/>
                  </a:cubicBezTo>
                  <a:cubicBezTo>
                    <a:pt x="2196773" y="2765313"/>
                    <a:pt x="2209983" y="2767795"/>
                    <a:pt x="2224074" y="2769036"/>
                  </a:cubicBezTo>
                  <a:lnTo>
                    <a:pt x="2224074" y="2775242"/>
                  </a:lnTo>
                  <a:lnTo>
                    <a:pt x="2218790" y="2775242"/>
                  </a:lnTo>
                  <a:cubicBezTo>
                    <a:pt x="2208221" y="2776483"/>
                    <a:pt x="2197653" y="2776483"/>
                    <a:pt x="2187085" y="2777724"/>
                  </a:cubicBezTo>
                  <a:cubicBezTo>
                    <a:pt x="2190608" y="2780206"/>
                    <a:pt x="2195011" y="2783930"/>
                    <a:pt x="2198534" y="2786412"/>
                  </a:cubicBezTo>
                  <a:cubicBezTo>
                    <a:pt x="2200295" y="2780206"/>
                    <a:pt x="2201176" y="2781448"/>
                    <a:pt x="2205579" y="2783930"/>
                  </a:cubicBezTo>
                  <a:cubicBezTo>
                    <a:pt x="2211744" y="2786412"/>
                    <a:pt x="2218790" y="2786412"/>
                    <a:pt x="2225835" y="2787653"/>
                  </a:cubicBezTo>
                  <a:cubicBezTo>
                    <a:pt x="2229358" y="2787653"/>
                    <a:pt x="2232880" y="2788894"/>
                    <a:pt x="2237284" y="2790135"/>
                  </a:cubicBezTo>
                  <a:cubicBezTo>
                    <a:pt x="2238164" y="2786412"/>
                    <a:pt x="2239926" y="2781448"/>
                    <a:pt x="2241687" y="2775242"/>
                  </a:cubicBezTo>
                  <a:cubicBezTo>
                    <a:pt x="2251374" y="2797582"/>
                    <a:pt x="2258420" y="2796341"/>
                    <a:pt x="2269869" y="2774000"/>
                  </a:cubicBezTo>
                  <a:cubicBezTo>
                    <a:pt x="2269869" y="2777724"/>
                    <a:pt x="2270749" y="2780206"/>
                    <a:pt x="2270749" y="2782689"/>
                  </a:cubicBezTo>
                  <a:cubicBezTo>
                    <a:pt x="2274272" y="2782689"/>
                    <a:pt x="2276914" y="2782689"/>
                    <a:pt x="2280437" y="2781448"/>
                  </a:cubicBezTo>
                  <a:cubicBezTo>
                    <a:pt x="2279556" y="2783930"/>
                    <a:pt x="2278675" y="2786412"/>
                    <a:pt x="2277794" y="2787653"/>
                  </a:cubicBezTo>
                  <a:lnTo>
                    <a:pt x="2279556" y="2790135"/>
                  </a:lnTo>
                  <a:cubicBezTo>
                    <a:pt x="2282198" y="2786412"/>
                    <a:pt x="2284840" y="2782689"/>
                    <a:pt x="2289244" y="2777724"/>
                  </a:cubicBezTo>
                  <a:cubicBezTo>
                    <a:pt x="2292766" y="2780206"/>
                    <a:pt x="2297169" y="2782689"/>
                    <a:pt x="2300692" y="2785171"/>
                  </a:cubicBezTo>
                  <a:cubicBezTo>
                    <a:pt x="2304215" y="2781448"/>
                    <a:pt x="2308618" y="2777724"/>
                    <a:pt x="2313022" y="2774000"/>
                  </a:cubicBezTo>
                  <a:cubicBezTo>
                    <a:pt x="2319186" y="2791376"/>
                    <a:pt x="2327112" y="2793859"/>
                    <a:pt x="2334158" y="2781448"/>
                  </a:cubicBezTo>
                  <a:cubicBezTo>
                    <a:pt x="2344726" y="2782689"/>
                    <a:pt x="2353533" y="2783930"/>
                    <a:pt x="2359697" y="2783930"/>
                  </a:cubicBezTo>
                  <a:cubicBezTo>
                    <a:pt x="2360578" y="2775242"/>
                    <a:pt x="2361459" y="2769036"/>
                    <a:pt x="2362339" y="2762830"/>
                  </a:cubicBezTo>
                  <a:cubicBezTo>
                    <a:pt x="2365862" y="2764071"/>
                    <a:pt x="2368504" y="2765313"/>
                    <a:pt x="2372027" y="2766554"/>
                  </a:cubicBezTo>
                  <a:cubicBezTo>
                    <a:pt x="2373788" y="2767795"/>
                    <a:pt x="2375550" y="2770277"/>
                    <a:pt x="2377311" y="2771518"/>
                  </a:cubicBezTo>
                  <a:cubicBezTo>
                    <a:pt x="2374669" y="2772759"/>
                    <a:pt x="2372027" y="2772759"/>
                    <a:pt x="2369385" y="2774000"/>
                  </a:cubicBezTo>
                  <a:cubicBezTo>
                    <a:pt x="2377311" y="2783930"/>
                    <a:pt x="2383475" y="2781448"/>
                    <a:pt x="2389640" y="2774000"/>
                  </a:cubicBezTo>
                  <a:cubicBezTo>
                    <a:pt x="2386998" y="2783930"/>
                    <a:pt x="2394924" y="2782689"/>
                    <a:pt x="2395805" y="2782689"/>
                  </a:cubicBezTo>
                  <a:cubicBezTo>
                    <a:pt x="2407254" y="2776483"/>
                    <a:pt x="2417822" y="2772759"/>
                    <a:pt x="2430151" y="2782689"/>
                  </a:cubicBezTo>
                  <a:cubicBezTo>
                    <a:pt x="2431913" y="2770277"/>
                    <a:pt x="2433674" y="2760348"/>
                    <a:pt x="2434555" y="2750419"/>
                  </a:cubicBezTo>
                  <a:cubicBezTo>
                    <a:pt x="2438958" y="2751660"/>
                    <a:pt x="2442481" y="2751660"/>
                    <a:pt x="2446884" y="2752901"/>
                  </a:cubicBezTo>
                  <a:cubicBezTo>
                    <a:pt x="2450407" y="2752901"/>
                    <a:pt x="2453929" y="2754142"/>
                    <a:pt x="2457452" y="2754142"/>
                  </a:cubicBezTo>
                  <a:lnTo>
                    <a:pt x="2457452" y="2757866"/>
                  </a:lnTo>
                  <a:cubicBezTo>
                    <a:pt x="2453929" y="2759107"/>
                    <a:pt x="2451288" y="2760348"/>
                    <a:pt x="2447765" y="2761589"/>
                  </a:cubicBezTo>
                  <a:lnTo>
                    <a:pt x="2447765" y="2765313"/>
                  </a:lnTo>
                  <a:cubicBezTo>
                    <a:pt x="2460094" y="2769036"/>
                    <a:pt x="2471543" y="2772759"/>
                    <a:pt x="2483873" y="2775242"/>
                  </a:cubicBezTo>
                  <a:cubicBezTo>
                    <a:pt x="2486515" y="2776483"/>
                    <a:pt x="2490037" y="2772759"/>
                    <a:pt x="2494441" y="2769036"/>
                  </a:cubicBezTo>
                  <a:cubicBezTo>
                    <a:pt x="2496202" y="2770277"/>
                    <a:pt x="2500605" y="2772759"/>
                    <a:pt x="2505889" y="2774000"/>
                  </a:cubicBezTo>
                  <a:cubicBezTo>
                    <a:pt x="2519100" y="2776483"/>
                    <a:pt x="2533190" y="2778965"/>
                    <a:pt x="2543758" y="2762830"/>
                  </a:cubicBezTo>
                  <a:cubicBezTo>
                    <a:pt x="2544639" y="2776483"/>
                    <a:pt x="2553446" y="2767795"/>
                    <a:pt x="2557849" y="2772759"/>
                  </a:cubicBezTo>
                  <a:cubicBezTo>
                    <a:pt x="2557849" y="2772759"/>
                    <a:pt x="2562253" y="2767795"/>
                    <a:pt x="2564014" y="2765313"/>
                  </a:cubicBezTo>
                  <a:cubicBezTo>
                    <a:pt x="2564014" y="2765313"/>
                    <a:pt x="2563133" y="2764071"/>
                    <a:pt x="2563133" y="2762830"/>
                  </a:cubicBezTo>
                  <a:cubicBezTo>
                    <a:pt x="2564894" y="2764071"/>
                    <a:pt x="2565775" y="2767795"/>
                    <a:pt x="2567537" y="2766554"/>
                  </a:cubicBezTo>
                  <a:cubicBezTo>
                    <a:pt x="2575463" y="2766554"/>
                    <a:pt x="2582508" y="2765313"/>
                    <a:pt x="2587792" y="2765313"/>
                  </a:cubicBezTo>
                  <a:cubicBezTo>
                    <a:pt x="2592195" y="2769036"/>
                    <a:pt x="2594837" y="2772759"/>
                    <a:pt x="2596599" y="2771518"/>
                  </a:cubicBezTo>
                  <a:cubicBezTo>
                    <a:pt x="2607167" y="2770277"/>
                    <a:pt x="2616854" y="2766554"/>
                    <a:pt x="2626542" y="2766554"/>
                  </a:cubicBezTo>
                  <a:cubicBezTo>
                    <a:pt x="2636229" y="2774000"/>
                    <a:pt x="2634468" y="2760348"/>
                    <a:pt x="2632707" y="2752901"/>
                  </a:cubicBezTo>
                  <a:cubicBezTo>
                    <a:pt x="2636229" y="2747937"/>
                    <a:pt x="2639752" y="2744213"/>
                    <a:pt x="2640633" y="2742972"/>
                  </a:cubicBezTo>
                  <a:cubicBezTo>
                    <a:pt x="2645917" y="2742972"/>
                    <a:pt x="2649439" y="2744213"/>
                    <a:pt x="2652081" y="2742972"/>
                  </a:cubicBezTo>
                  <a:cubicBezTo>
                    <a:pt x="2655604" y="2739249"/>
                    <a:pt x="2658246" y="2733043"/>
                    <a:pt x="2662649" y="2725596"/>
                  </a:cubicBezTo>
                  <a:cubicBezTo>
                    <a:pt x="2667933" y="2724355"/>
                    <a:pt x="2676740" y="2721873"/>
                    <a:pt x="2686428" y="2719390"/>
                  </a:cubicBezTo>
                  <a:cubicBezTo>
                    <a:pt x="2686428" y="2719390"/>
                    <a:pt x="2686428" y="2716908"/>
                    <a:pt x="2687308" y="2714426"/>
                  </a:cubicBezTo>
                  <a:cubicBezTo>
                    <a:pt x="2690831" y="2706979"/>
                    <a:pt x="2699638" y="2704497"/>
                    <a:pt x="2694354" y="2690844"/>
                  </a:cubicBezTo>
                  <a:cubicBezTo>
                    <a:pt x="2693473" y="2688362"/>
                    <a:pt x="2693473" y="2680915"/>
                    <a:pt x="2695235" y="2678433"/>
                  </a:cubicBezTo>
                  <a:cubicBezTo>
                    <a:pt x="2701399" y="2667263"/>
                    <a:pt x="2701399" y="2666022"/>
                    <a:pt x="2690831" y="2661057"/>
                  </a:cubicBezTo>
                  <a:cubicBezTo>
                    <a:pt x="2691711" y="2652369"/>
                    <a:pt x="2685547" y="2641199"/>
                    <a:pt x="2694354" y="2639958"/>
                  </a:cubicBezTo>
                  <a:cubicBezTo>
                    <a:pt x="2696996" y="2632511"/>
                    <a:pt x="2697876" y="2628787"/>
                    <a:pt x="2699638" y="2625064"/>
                  </a:cubicBezTo>
                  <a:cubicBezTo>
                    <a:pt x="2700518" y="2622582"/>
                    <a:pt x="2703161" y="2620100"/>
                    <a:pt x="2703161" y="2617617"/>
                  </a:cubicBezTo>
                  <a:cubicBezTo>
                    <a:pt x="2703161" y="2612653"/>
                    <a:pt x="2701399" y="2606447"/>
                    <a:pt x="2702280" y="2602724"/>
                  </a:cubicBezTo>
                  <a:cubicBezTo>
                    <a:pt x="2704922" y="2589071"/>
                    <a:pt x="2705802" y="2576660"/>
                    <a:pt x="2689950" y="2571695"/>
                  </a:cubicBezTo>
                  <a:cubicBezTo>
                    <a:pt x="2696115" y="2567972"/>
                    <a:pt x="2698757" y="2565489"/>
                    <a:pt x="2703161" y="2563007"/>
                  </a:cubicBezTo>
                  <a:cubicBezTo>
                    <a:pt x="2696115" y="2558043"/>
                    <a:pt x="2689950" y="2554319"/>
                    <a:pt x="2682024" y="2549355"/>
                  </a:cubicBezTo>
                  <a:lnTo>
                    <a:pt x="2689950" y="2549355"/>
                  </a:lnTo>
                  <a:lnTo>
                    <a:pt x="2689950" y="2545631"/>
                  </a:lnTo>
                  <a:cubicBezTo>
                    <a:pt x="2685547" y="2545631"/>
                    <a:pt x="2682024" y="2544390"/>
                    <a:pt x="2677621" y="2544390"/>
                  </a:cubicBezTo>
                  <a:cubicBezTo>
                    <a:pt x="2677621" y="2545631"/>
                    <a:pt x="2677621" y="2546872"/>
                    <a:pt x="2676740" y="2548113"/>
                  </a:cubicBezTo>
                  <a:cubicBezTo>
                    <a:pt x="2675860" y="2545631"/>
                    <a:pt x="2674979" y="2543149"/>
                    <a:pt x="2674098" y="2539426"/>
                  </a:cubicBezTo>
                  <a:cubicBezTo>
                    <a:pt x="2696996" y="2531979"/>
                    <a:pt x="2850233" y="2508397"/>
                    <a:pt x="2836142" y="2504674"/>
                  </a:cubicBezTo>
                  <a:cubicBezTo>
                    <a:pt x="2843188" y="2495986"/>
                    <a:pt x="2840546" y="2481092"/>
                    <a:pt x="2852875" y="2479851"/>
                  </a:cubicBezTo>
                  <a:cubicBezTo>
                    <a:pt x="2856398" y="2479851"/>
                    <a:pt x="2862563" y="2471163"/>
                    <a:pt x="2863443" y="2464957"/>
                  </a:cubicBezTo>
                  <a:cubicBezTo>
                    <a:pt x="2865205" y="2456269"/>
                    <a:pt x="2863443" y="2445099"/>
                    <a:pt x="2865205" y="2436411"/>
                  </a:cubicBezTo>
                  <a:cubicBezTo>
                    <a:pt x="2866966" y="2424000"/>
                    <a:pt x="2870489" y="2411588"/>
                    <a:pt x="2873131" y="2401659"/>
                  </a:cubicBezTo>
                  <a:cubicBezTo>
                    <a:pt x="2870489" y="2395453"/>
                    <a:pt x="2867846" y="2389248"/>
                    <a:pt x="2866085" y="2385524"/>
                  </a:cubicBezTo>
                  <a:cubicBezTo>
                    <a:pt x="2869608" y="2381801"/>
                    <a:pt x="2871369" y="2379319"/>
                    <a:pt x="2874011" y="2378078"/>
                  </a:cubicBezTo>
                  <a:cubicBezTo>
                    <a:pt x="2873131" y="2376837"/>
                    <a:pt x="2873131" y="2375595"/>
                    <a:pt x="2872250" y="2374354"/>
                  </a:cubicBezTo>
                  <a:cubicBezTo>
                    <a:pt x="2869608" y="2375595"/>
                    <a:pt x="2866966" y="2376837"/>
                    <a:pt x="2864324" y="2378078"/>
                  </a:cubicBezTo>
                  <a:cubicBezTo>
                    <a:pt x="2879295" y="2360702"/>
                    <a:pt x="2882818" y="2328432"/>
                    <a:pt x="2870489" y="2313538"/>
                  </a:cubicBezTo>
                  <a:cubicBezTo>
                    <a:pt x="2869608" y="2316021"/>
                    <a:pt x="2867846" y="2318503"/>
                    <a:pt x="2866966" y="2320985"/>
                  </a:cubicBezTo>
                  <a:cubicBezTo>
                    <a:pt x="2863443" y="2312297"/>
                    <a:pt x="2853756" y="2309815"/>
                    <a:pt x="2858159" y="2296163"/>
                  </a:cubicBezTo>
                  <a:cubicBezTo>
                    <a:pt x="2858159" y="2296163"/>
                    <a:pt x="2857279" y="2293680"/>
                    <a:pt x="2856398" y="2293680"/>
                  </a:cubicBezTo>
                  <a:cubicBezTo>
                    <a:pt x="2851995" y="2291198"/>
                    <a:pt x="2852875" y="2287475"/>
                    <a:pt x="2851114" y="2282510"/>
                  </a:cubicBezTo>
                  <a:cubicBezTo>
                    <a:pt x="2848472" y="2271340"/>
                    <a:pt x="2849352" y="2260170"/>
                    <a:pt x="2849352" y="2250240"/>
                  </a:cubicBezTo>
                  <a:lnTo>
                    <a:pt x="2849352" y="2205559"/>
                  </a:lnTo>
                  <a:cubicBezTo>
                    <a:pt x="2849352" y="2195630"/>
                    <a:pt x="2852875" y="2190666"/>
                    <a:pt x="2859920" y="2193148"/>
                  </a:cubicBezTo>
                  <a:cubicBezTo>
                    <a:pt x="2859920" y="2193148"/>
                    <a:pt x="2860801" y="2191907"/>
                    <a:pt x="2861682" y="2191907"/>
                  </a:cubicBezTo>
                  <a:cubicBezTo>
                    <a:pt x="2859040" y="2189425"/>
                    <a:pt x="2857279" y="2188184"/>
                    <a:pt x="2855517" y="2185701"/>
                  </a:cubicBezTo>
                  <a:cubicBezTo>
                    <a:pt x="2855517" y="2184460"/>
                    <a:pt x="2856398" y="2183219"/>
                    <a:pt x="2856398" y="2181978"/>
                  </a:cubicBezTo>
                  <a:cubicBezTo>
                    <a:pt x="2862563" y="2184460"/>
                    <a:pt x="2868727" y="2188184"/>
                    <a:pt x="2873131" y="2190666"/>
                  </a:cubicBezTo>
                  <a:cubicBezTo>
                    <a:pt x="2878415" y="2180737"/>
                    <a:pt x="2882818" y="2173290"/>
                    <a:pt x="2886341" y="2168325"/>
                  </a:cubicBezTo>
                  <a:lnTo>
                    <a:pt x="2886341" y="2145985"/>
                  </a:lnTo>
                  <a:cubicBezTo>
                    <a:pt x="2884580" y="2145985"/>
                    <a:pt x="2881937" y="2147226"/>
                    <a:pt x="2879295" y="2147226"/>
                  </a:cubicBezTo>
                  <a:cubicBezTo>
                    <a:pt x="2877534" y="2141020"/>
                    <a:pt x="2876653" y="2134815"/>
                    <a:pt x="2874892" y="2126127"/>
                  </a:cubicBezTo>
                  <a:cubicBezTo>
                    <a:pt x="2879295" y="2129850"/>
                    <a:pt x="2881057" y="2132332"/>
                    <a:pt x="2882818" y="2133573"/>
                  </a:cubicBezTo>
                  <a:cubicBezTo>
                    <a:pt x="2884580" y="2132332"/>
                    <a:pt x="2887221" y="2131091"/>
                    <a:pt x="2889863" y="2128609"/>
                  </a:cubicBezTo>
                  <a:cubicBezTo>
                    <a:pt x="2888983" y="2127368"/>
                    <a:pt x="2888102" y="2126127"/>
                    <a:pt x="2888102" y="2124885"/>
                  </a:cubicBezTo>
                  <a:cubicBezTo>
                    <a:pt x="2885460" y="2124885"/>
                    <a:pt x="2882818" y="2123644"/>
                    <a:pt x="2881937" y="2123644"/>
                  </a:cubicBezTo>
                  <a:cubicBezTo>
                    <a:pt x="2883699" y="2116198"/>
                    <a:pt x="2887221" y="2108751"/>
                    <a:pt x="2885460" y="2105027"/>
                  </a:cubicBezTo>
                  <a:cubicBezTo>
                    <a:pt x="2881057" y="2088892"/>
                    <a:pt x="2885460" y="2076481"/>
                    <a:pt x="2889863" y="2062829"/>
                  </a:cubicBezTo>
                  <a:cubicBezTo>
                    <a:pt x="2890744" y="2059105"/>
                    <a:pt x="2889863" y="2055382"/>
                    <a:pt x="2889863" y="2051658"/>
                  </a:cubicBezTo>
                  <a:cubicBezTo>
                    <a:pt x="2890744" y="2035524"/>
                    <a:pt x="2891625" y="2020630"/>
                    <a:pt x="2892505" y="1998289"/>
                  </a:cubicBezTo>
                  <a:cubicBezTo>
                    <a:pt x="2888983" y="1995807"/>
                    <a:pt x="2883699" y="1989601"/>
                    <a:pt x="2877534" y="1984637"/>
                  </a:cubicBezTo>
                  <a:cubicBezTo>
                    <a:pt x="2872250" y="1980914"/>
                    <a:pt x="2866966" y="1979672"/>
                    <a:pt x="2861682" y="1977190"/>
                  </a:cubicBezTo>
                  <a:cubicBezTo>
                    <a:pt x="2859040" y="1975949"/>
                    <a:pt x="2855517" y="1977190"/>
                    <a:pt x="2852875" y="1975949"/>
                  </a:cubicBezTo>
                  <a:cubicBezTo>
                    <a:pt x="2830858" y="1972226"/>
                    <a:pt x="2807961" y="1967261"/>
                    <a:pt x="2785944" y="1963538"/>
                  </a:cubicBezTo>
                  <a:cubicBezTo>
                    <a:pt x="2767450" y="1959814"/>
                    <a:pt x="2748955" y="1956091"/>
                    <a:pt x="2731342" y="1952367"/>
                  </a:cubicBezTo>
                  <a:cubicBezTo>
                    <a:pt x="2726939" y="1951126"/>
                    <a:pt x="2722535" y="1948644"/>
                    <a:pt x="2717251" y="1948644"/>
                  </a:cubicBezTo>
                  <a:cubicBezTo>
                    <a:pt x="2705802" y="1947403"/>
                    <a:pt x="2693473" y="1947403"/>
                    <a:pt x="2682024" y="1947403"/>
                  </a:cubicBezTo>
                  <a:cubicBezTo>
                    <a:pt x="2675860" y="1947403"/>
                    <a:pt x="2670575" y="1947403"/>
                    <a:pt x="2664411" y="1946162"/>
                  </a:cubicBezTo>
                  <a:cubicBezTo>
                    <a:pt x="2653843" y="1944920"/>
                    <a:pt x="2643275" y="1942438"/>
                    <a:pt x="2632707" y="1941197"/>
                  </a:cubicBezTo>
                  <a:lnTo>
                    <a:pt x="2632707" y="1937474"/>
                  </a:lnTo>
                  <a:cubicBezTo>
                    <a:pt x="2659127" y="1934991"/>
                    <a:pt x="2686428" y="1931268"/>
                    <a:pt x="2713728" y="1938715"/>
                  </a:cubicBezTo>
                  <a:cubicBezTo>
                    <a:pt x="2712848" y="1934991"/>
                    <a:pt x="2711967" y="1931268"/>
                    <a:pt x="2711086" y="1928786"/>
                  </a:cubicBezTo>
                  <a:cubicBezTo>
                    <a:pt x="2717251" y="1927545"/>
                    <a:pt x="2721655" y="1920098"/>
                    <a:pt x="2727819" y="1928786"/>
                  </a:cubicBezTo>
                  <a:cubicBezTo>
                    <a:pt x="2728700" y="1930027"/>
                    <a:pt x="2733984" y="1926303"/>
                    <a:pt x="2737507" y="1925062"/>
                  </a:cubicBezTo>
                  <a:lnTo>
                    <a:pt x="2737507" y="1922580"/>
                  </a:lnTo>
                  <a:lnTo>
                    <a:pt x="2729581" y="1922580"/>
                  </a:lnTo>
                  <a:cubicBezTo>
                    <a:pt x="2738388" y="1912651"/>
                    <a:pt x="2744552" y="1903963"/>
                    <a:pt x="2750717" y="1897757"/>
                  </a:cubicBezTo>
                  <a:cubicBezTo>
                    <a:pt x="2756001" y="1898998"/>
                    <a:pt x="2761285" y="1900240"/>
                    <a:pt x="2764808" y="1901481"/>
                  </a:cubicBezTo>
                  <a:cubicBezTo>
                    <a:pt x="2765688" y="1877899"/>
                    <a:pt x="2751598" y="1876658"/>
                    <a:pt x="2741029" y="1866729"/>
                  </a:cubicBezTo>
                  <a:cubicBezTo>
                    <a:pt x="2745433" y="1863006"/>
                    <a:pt x="2748075" y="1859282"/>
                    <a:pt x="2751598" y="1858041"/>
                  </a:cubicBezTo>
                  <a:cubicBezTo>
                    <a:pt x="2761285" y="1854317"/>
                    <a:pt x="2773614" y="1864247"/>
                    <a:pt x="2779779" y="1843147"/>
                  </a:cubicBezTo>
                  <a:cubicBezTo>
                    <a:pt x="2780660" y="1841906"/>
                    <a:pt x="2783302" y="1841906"/>
                    <a:pt x="2787705" y="1839424"/>
                  </a:cubicBezTo>
                  <a:cubicBezTo>
                    <a:pt x="2785063" y="1835700"/>
                    <a:pt x="2782421" y="1833218"/>
                    <a:pt x="2780660" y="1830736"/>
                  </a:cubicBezTo>
                  <a:cubicBezTo>
                    <a:pt x="2782421" y="1829495"/>
                    <a:pt x="2785063" y="1828254"/>
                    <a:pt x="2785063" y="1828254"/>
                  </a:cubicBezTo>
                  <a:cubicBezTo>
                    <a:pt x="2791228" y="1834459"/>
                    <a:pt x="2795631" y="1839424"/>
                    <a:pt x="2800915" y="1844388"/>
                  </a:cubicBezTo>
                  <a:cubicBezTo>
                    <a:pt x="2801796" y="1843147"/>
                    <a:pt x="2802677" y="1841906"/>
                    <a:pt x="2803557" y="1839424"/>
                  </a:cubicBezTo>
                  <a:cubicBezTo>
                    <a:pt x="2800915" y="1834459"/>
                    <a:pt x="2799154" y="1829495"/>
                    <a:pt x="2796512" y="1824530"/>
                  </a:cubicBezTo>
                  <a:cubicBezTo>
                    <a:pt x="2807961" y="1813360"/>
                    <a:pt x="2808841" y="1807154"/>
                    <a:pt x="2800035" y="1776126"/>
                  </a:cubicBezTo>
                  <a:cubicBezTo>
                    <a:pt x="2806199" y="1774885"/>
                    <a:pt x="2812364" y="1772403"/>
                    <a:pt x="2817648" y="1771161"/>
                  </a:cubicBezTo>
                  <a:cubicBezTo>
                    <a:pt x="2818529" y="1762473"/>
                    <a:pt x="2822052" y="1753785"/>
                    <a:pt x="2821171" y="1746338"/>
                  </a:cubicBezTo>
                  <a:cubicBezTo>
                    <a:pt x="2818529" y="1723998"/>
                    <a:pt x="2834381" y="1714069"/>
                    <a:pt x="2837904" y="1695452"/>
                  </a:cubicBezTo>
                  <a:cubicBezTo>
                    <a:pt x="2837904" y="1694211"/>
                    <a:pt x="2841426" y="1692970"/>
                    <a:pt x="2842307" y="1694211"/>
                  </a:cubicBezTo>
                  <a:cubicBezTo>
                    <a:pt x="2850233" y="1697934"/>
                    <a:pt x="2852875" y="1689246"/>
                    <a:pt x="2855517" y="1683041"/>
                  </a:cubicBezTo>
                  <a:cubicBezTo>
                    <a:pt x="2856398" y="1680558"/>
                    <a:pt x="2857279" y="1678076"/>
                    <a:pt x="2858159" y="1676835"/>
                  </a:cubicBezTo>
                  <a:cubicBezTo>
                    <a:pt x="2866085" y="1670629"/>
                    <a:pt x="2874011" y="1665664"/>
                    <a:pt x="2882818" y="1659459"/>
                  </a:cubicBezTo>
                  <a:cubicBezTo>
                    <a:pt x="2874011" y="1640842"/>
                    <a:pt x="2862563" y="1649530"/>
                    <a:pt x="2852875" y="1647047"/>
                  </a:cubicBezTo>
                  <a:lnTo>
                    <a:pt x="2852875" y="1642083"/>
                  </a:lnTo>
                  <a:cubicBezTo>
                    <a:pt x="2859040" y="1640842"/>
                    <a:pt x="2865205" y="1639601"/>
                    <a:pt x="2872250" y="1638360"/>
                  </a:cubicBezTo>
                  <a:cubicBezTo>
                    <a:pt x="2867846" y="1637118"/>
                    <a:pt x="2864324" y="1635877"/>
                    <a:pt x="2860801" y="1634636"/>
                  </a:cubicBezTo>
                  <a:cubicBezTo>
                    <a:pt x="2865205" y="1628430"/>
                    <a:pt x="2868727" y="1622225"/>
                    <a:pt x="2873131" y="1617260"/>
                  </a:cubicBezTo>
                  <a:cubicBezTo>
                    <a:pt x="2874011" y="1616019"/>
                    <a:pt x="2876653" y="1614778"/>
                    <a:pt x="2877534" y="1614778"/>
                  </a:cubicBezTo>
                  <a:cubicBezTo>
                    <a:pt x="2880176" y="1616019"/>
                    <a:pt x="2882818" y="1619742"/>
                    <a:pt x="2884580" y="1622225"/>
                  </a:cubicBezTo>
                  <a:cubicBezTo>
                    <a:pt x="2885460" y="1618501"/>
                    <a:pt x="2886341" y="1613537"/>
                    <a:pt x="2888102" y="1609813"/>
                  </a:cubicBezTo>
                  <a:cubicBezTo>
                    <a:pt x="2891625" y="1603608"/>
                    <a:pt x="2896028" y="1598643"/>
                    <a:pt x="2899551" y="1593679"/>
                  </a:cubicBezTo>
                  <a:cubicBezTo>
                    <a:pt x="2903954" y="1601125"/>
                    <a:pt x="2908358" y="1608572"/>
                    <a:pt x="2912761" y="1617260"/>
                  </a:cubicBezTo>
                  <a:cubicBezTo>
                    <a:pt x="2913642" y="1617260"/>
                    <a:pt x="2914522" y="1616019"/>
                    <a:pt x="2914522" y="1616019"/>
                  </a:cubicBezTo>
                  <a:cubicBezTo>
                    <a:pt x="2913642" y="1603608"/>
                    <a:pt x="2913642" y="1591196"/>
                    <a:pt x="2912761" y="1578785"/>
                  </a:cubicBezTo>
                  <a:cubicBezTo>
                    <a:pt x="2916284" y="1580026"/>
                    <a:pt x="2918926" y="1580026"/>
                    <a:pt x="2921568" y="1581267"/>
                  </a:cubicBezTo>
                  <a:cubicBezTo>
                    <a:pt x="2922448" y="1580026"/>
                    <a:pt x="2922448" y="1578785"/>
                    <a:pt x="2923329" y="1578785"/>
                  </a:cubicBezTo>
                  <a:cubicBezTo>
                    <a:pt x="2920687" y="1577544"/>
                    <a:pt x="2918926" y="1576303"/>
                    <a:pt x="2916284" y="1575062"/>
                  </a:cubicBezTo>
                  <a:cubicBezTo>
                    <a:pt x="2920687" y="1567615"/>
                    <a:pt x="2923329" y="1562650"/>
                    <a:pt x="2924210" y="1561409"/>
                  </a:cubicBezTo>
                  <a:lnTo>
                    <a:pt x="2924210" y="1537827"/>
                  </a:lnTo>
                  <a:cubicBezTo>
                    <a:pt x="2922448" y="1536586"/>
                    <a:pt x="2920687" y="1534104"/>
                    <a:pt x="2918045" y="1532863"/>
                  </a:cubicBezTo>
                  <a:cubicBezTo>
                    <a:pt x="2916284" y="1531622"/>
                    <a:pt x="2914522" y="1530381"/>
                    <a:pt x="2912761" y="1530381"/>
                  </a:cubicBezTo>
                  <a:cubicBezTo>
                    <a:pt x="2914522" y="1527898"/>
                    <a:pt x="2918045" y="1524175"/>
                    <a:pt x="2918926" y="1524175"/>
                  </a:cubicBezTo>
                  <a:cubicBezTo>
                    <a:pt x="2925480" y="1529139"/>
                    <a:pt x="2923329" y="1515487"/>
                    <a:pt x="2928020" y="1516728"/>
                  </a:cubicBezTo>
                  <a:cubicBezTo>
                    <a:pt x="2928020" y="1513005"/>
                    <a:pt x="2928020" y="1505558"/>
                    <a:pt x="2926750" y="1505558"/>
                  </a:cubicBezTo>
                  <a:cubicBezTo>
                    <a:pt x="2914522" y="1499352"/>
                    <a:pt x="2916284" y="1485700"/>
                    <a:pt x="2913642" y="1477012"/>
                  </a:cubicBezTo>
                  <a:close/>
                  <a:moveTo>
                    <a:pt x="166818" y="968145"/>
                  </a:moveTo>
                  <a:lnTo>
                    <a:pt x="192358" y="968145"/>
                  </a:lnTo>
                  <a:cubicBezTo>
                    <a:pt x="186193" y="979315"/>
                    <a:pt x="171221" y="979315"/>
                    <a:pt x="166818" y="968145"/>
                  </a:cubicBezTo>
                  <a:close/>
                  <a:moveTo>
                    <a:pt x="342953" y="1473288"/>
                  </a:moveTo>
                  <a:lnTo>
                    <a:pt x="342953" y="1468324"/>
                  </a:lnTo>
                  <a:cubicBezTo>
                    <a:pt x="354402" y="1467083"/>
                    <a:pt x="366731" y="1465841"/>
                    <a:pt x="378180" y="1465841"/>
                  </a:cubicBezTo>
                  <a:cubicBezTo>
                    <a:pt x="365850" y="1465841"/>
                    <a:pt x="355282" y="1480735"/>
                    <a:pt x="342953" y="1473288"/>
                  </a:cubicBezTo>
                  <a:close/>
                  <a:moveTo>
                    <a:pt x="130710" y="2075240"/>
                  </a:moveTo>
                  <a:cubicBezTo>
                    <a:pt x="135994" y="2067793"/>
                    <a:pt x="140398" y="2062829"/>
                    <a:pt x="142159" y="2059105"/>
                  </a:cubicBezTo>
                  <a:cubicBezTo>
                    <a:pt x="146563" y="2064070"/>
                    <a:pt x="149205" y="2067793"/>
                    <a:pt x="151847" y="2071517"/>
                  </a:cubicBezTo>
                  <a:cubicBezTo>
                    <a:pt x="145682" y="2071517"/>
                    <a:pt x="139517" y="2072758"/>
                    <a:pt x="130710" y="2075240"/>
                  </a:cubicBezTo>
                  <a:close/>
                  <a:moveTo>
                    <a:pt x="192358" y="2069034"/>
                  </a:moveTo>
                  <a:lnTo>
                    <a:pt x="169460" y="2069034"/>
                  </a:lnTo>
                  <a:cubicBezTo>
                    <a:pt x="168579" y="2069034"/>
                    <a:pt x="167699" y="2064070"/>
                    <a:pt x="165937" y="2060346"/>
                  </a:cubicBezTo>
                  <a:cubicBezTo>
                    <a:pt x="176505" y="2061588"/>
                    <a:pt x="184431" y="2062829"/>
                    <a:pt x="192358" y="2064070"/>
                  </a:cubicBezTo>
                  <a:lnTo>
                    <a:pt x="192358" y="2069034"/>
                  </a:lnTo>
                  <a:close/>
                  <a:moveTo>
                    <a:pt x="198522" y="2067793"/>
                  </a:moveTo>
                  <a:cubicBezTo>
                    <a:pt x="197642" y="2066552"/>
                    <a:pt x="197642" y="2065311"/>
                    <a:pt x="196761" y="2065311"/>
                  </a:cubicBezTo>
                  <a:cubicBezTo>
                    <a:pt x="200284" y="2061588"/>
                    <a:pt x="204687" y="2059105"/>
                    <a:pt x="208210" y="2055382"/>
                  </a:cubicBezTo>
                  <a:cubicBezTo>
                    <a:pt x="210852" y="2051658"/>
                    <a:pt x="211732" y="2045453"/>
                    <a:pt x="214374" y="2039247"/>
                  </a:cubicBezTo>
                  <a:cubicBezTo>
                    <a:pt x="221420" y="2059105"/>
                    <a:pt x="236391" y="2052900"/>
                    <a:pt x="249601" y="2057864"/>
                  </a:cubicBezTo>
                  <a:cubicBezTo>
                    <a:pt x="231988" y="2060346"/>
                    <a:pt x="215255" y="2064070"/>
                    <a:pt x="198522" y="2067793"/>
                  </a:cubicBezTo>
                  <a:close/>
                  <a:moveTo>
                    <a:pt x="83154" y="2373113"/>
                  </a:moveTo>
                  <a:cubicBezTo>
                    <a:pt x="84035" y="2373113"/>
                    <a:pt x="84035" y="2373113"/>
                    <a:pt x="83154" y="2373113"/>
                  </a:cubicBezTo>
                  <a:close/>
                  <a:moveTo>
                    <a:pt x="243437" y="2550596"/>
                  </a:moveTo>
                  <a:cubicBezTo>
                    <a:pt x="242556" y="2541908"/>
                    <a:pt x="241675" y="2535702"/>
                    <a:pt x="240795" y="2527014"/>
                  </a:cubicBezTo>
                  <a:cubicBezTo>
                    <a:pt x="246959" y="2529496"/>
                    <a:pt x="250482" y="2530738"/>
                    <a:pt x="254005" y="2533220"/>
                  </a:cubicBezTo>
                  <a:cubicBezTo>
                    <a:pt x="250482" y="2538184"/>
                    <a:pt x="247840" y="2543149"/>
                    <a:pt x="243437" y="2550596"/>
                  </a:cubicBezTo>
                  <a:close/>
                  <a:moveTo>
                    <a:pt x="445111" y="1026479"/>
                  </a:moveTo>
                  <a:cubicBezTo>
                    <a:pt x="438946" y="1027720"/>
                    <a:pt x="432782" y="1031443"/>
                    <a:pt x="427498" y="1031443"/>
                  </a:cubicBezTo>
                  <a:cubicBezTo>
                    <a:pt x="421333" y="1032684"/>
                    <a:pt x="415168" y="1031443"/>
                    <a:pt x="408123" y="1031443"/>
                  </a:cubicBezTo>
                  <a:cubicBezTo>
                    <a:pt x="407242" y="1030202"/>
                    <a:pt x="406361" y="1026479"/>
                    <a:pt x="405481" y="1022755"/>
                  </a:cubicBezTo>
                  <a:cubicBezTo>
                    <a:pt x="411646" y="1020273"/>
                    <a:pt x="417810" y="1016550"/>
                    <a:pt x="424856" y="1014067"/>
                  </a:cubicBezTo>
                  <a:cubicBezTo>
                    <a:pt x="424856" y="1017791"/>
                    <a:pt x="423975" y="1020273"/>
                    <a:pt x="423975" y="1023996"/>
                  </a:cubicBezTo>
                  <a:cubicBezTo>
                    <a:pt x="431901" y="1016550"/>
                    <a:pt x="438946" y="1017791"/>
                    <a:pt x="445111" y="1026479"/>
                  </a:cubicBezTo>
                  <a:cubicBezTo>
                    <a:pt x="454799" y="1016550"/>
                    <a:pt x="456560" y="1017791"/>
                    <a:pt x="459202" y="1038890"/>
                  </a:cubicBezTo>
                  <a:cubicBezTo>
                    <a:pt x="453918" y="1033925"/>
                    <a:pt x="449515" y="1030202"/>
                    <a:pt x="445111" y="1026479"/>
                  </a:cubicBezTo>
                  <a:close/>
                  <a:moveTo>
                    <a:pt x="478577" y="1023996"/>
                  </a:moveTo>
                  <a:cubicBezTo>
                    <a:pt x="480338" y="1021514"/>
                    <a:pt x="482099" y="1019032"/>
                    <a:pt x="482980" y="1016550"/>
                  </a:cubicBezTo>
                  <a:cubicBezTo>
                    <a:pt x="489145" y="1027720"/>
                    <a:pt x="489145" y="1027720"/>
                    <a:pt x="475935" y="1036408"/>
                  </a:cubicBezTo>
                  <a:lnTo>
                    <a:pt x="462725" y="1021514"/>
                  </a:lnTo>
                  <a:cubicBezTo>
                    <a:pt x="471531" y="1011585"/>
                    <a:pt x="476815" y="1011585"/>
                    <a:pt x="478577" y="1023996"/>
                  </a:cubicBezTo>
                  <a:close/>
                  <a:moveTo>
                    <a:pt x="485622" y="2682156"/>
                  </a:moveTo>
                  <a:cubicBezTo>
                    <a:pt x="486503" y="2680915"/>
                    <a:pt x="487384" y="2680915"/>
                    <a:pt x="488264" y="2679674"/>
                  </a:cubicBezTo>
                  <a:cubicBezTo>
                    <a:pt x="489145" y="2682156"/>
                    <a:pt x="490906" y="2684639"/>
                    <a:pt x="492668" y="2688362"/>
                  </a:cubicBezTo>
                  <a:cubicBezTo>
                    <a:pt x="490906" y="2688362"/>
                    <a:pt x="489145" y="2688362"/>
                    <a:pt x="487384" y="2689603"/>
                  </a:cubicBezTo>
                  <a:cubicBezTo>
                    <a:pt x="486503" y="2685880"/>
                    <a:pt x="486503" y="2683397"/>
                    <a:pt x="485622" y="2682156"/>
                  </a:cubicBezTo>
                  <a:close/>
                  <a:moveTo>
                    <a:pt x="539343" y="2673468"/>
                  </a:moveTo>
                  <a:cubicBezTo>
                    <a:pt x="540224" y="2677192"/>
                    <a:pt x="541105" y="2679674"/>
                    <a:pt x="542866" y="2682156"/>
                  </a:cubicBezTo>
                  <a:lnTo>
                    <a:pt x="540224" y="2682156"/>
                  </a:lnTo>
                  <a:cubicBezTo>
                    <a:pt x="540224" y="2679674"/>
                    <a:pt x="540224" y="2677192"/>
                    <a:pt x="539343" y="2673468"/>
                  </a:cubicBezTo>
                  <a:close/>
                  <a:moveTo>
                    <a:pt x="611559" y="2950242"/>
                  </a:moveTo>
                  <a:cubicBezTo>
                    <a:pt x="608917" y="2944036"/>
                    <a:pt x="607155" y="2939072"/>
                    <a:pt x="605394" y="2934107"/>
                  </a:cubicBezTo>
                  <a:lnTo>
                    <a:pt x="609797" y="2927902"/>
                  </a:lnTo>
                  <a:cubicBezTo>
                    <a:pt x="615962" y="2934107"/>
                    <a:pt x="616843" y="2944036"/>
                    <a:pt x="611559" y="2950242"/>
                  </a:cubicBezTo>
                  <a:close/>
                  <a:moveTo>
                    <a:pt x="835250" y="2975065"/>
                  </a:moveTo>
                  <a:cubicBezTo>
                    <a:pt x="831727" y="2972583"/>
                    <a:pt x="828205" y="2971342"/>
                    <a:pt x="824682" y="2968859"/>
                  </a:cubicBezTo>
                  <a:cubicBezTo>
                    <a:pt x="828205" y="2963895"/>
                    <a:pt x="831727" y="2958930"/>
                    <a:pt x="834369" y="2956448"/>
                  </a:cubicBezTo>
                  <a:lnTo>
                    <a:pt x="844937" y="2967618"/>
                  </a:lnTo>
                  <a:cubicBezTo>
                    <a:pt x="842295" y="2970100"/>
                    <a:pt x="838773" y="2972583"/>
                    <a:pt x="835250" y="2975065"/>
                  </a:cubicBezTo>
                  <a:close/>
                  <a:moveTo>
                    <a:pt x="2393163" y="2764071"/>
                  </a:moveTo>
                  <a:cubicBezTo>
                    <a:pt x="2392282" y="2765313"/>
                    <a:pt x="2393163" y="2767795"/>
                    <a:pt x="2393163" y="2770277"/>
                  </a:cubicBezTo>
                  <a:lnTo>
                    <a:pt x="2379953" y="2774000"/>
                  </a:lnTo>
                  <a:cubicBezTo>
                    <a:pt x="2378192" y="2762830"/>
                    <a:pt x="2381714" y="2756625"/>
                    <a:pt x="2389640" y="2755383"/>
                  </a:cubicBezTo>
                  <a:cubicBezTo>
                    <a:pt x="2392282" y="2755383"/>
                    <a:pt x="2395805" y="2752901"/>
                    <a:pt x="2400209" y="2752901"/>
                  </a:cubicBezTo>
                  <a:cubicBezTo>
                    <a:pt x="2397566" y="2756625"/>
                    <a:pt x="2394924" y="2759107"/>
                    <a:pt x="2393163" y="2764071"/>
                  </a:cubicBezTo>
                  <a:close/>
                  <a:moveTo>
                    <a:pt x="2410776" y="2761589"/>
                  </a:moveTo>
                  <a:cubicBezTo>
                    <a:pt x="2407254" y="2760348"/>
                    <a:pt x="2404612" y="2756625"/>
                    <a:pt x="2401970" y="2754142"/>
                  </a:cubicBezTo>
                  <a:cubicBezTo>
                    <a:pt x="2405492" y="2747937"/>
                    <a:pt x="2408135" y="2744213"/>
                    <a:pt x="2409896" y="2740490"/>
                  </a:cubicBezTo>
                  <a:cubicBezTo>
                    <a:pt x="2413419" y="2746696"/>
                    <a:pt x="2416941" y="2751660"/>
                    <a:pt x="2420464" y="2759107"/>
                  </a:cubicBezTo>
                  <a:cubicBezTo>
                    <a:pt x="2417822" y="2760348"/>
                    <a:pt x="2414299" y="2761589"/>
                    <a:pt x="2410776" y="2761589"/>
                  </a:cubicBezTo>
                  <a:close/>
                  <a:moveTo>
                    <a:pt x="2503247" y="1922580"/>
                  </a:moveTo>
                  <a:cubicBezTo>
                    <a:pt x="2503247" y="1920098"/>
                    <a:pt x="2503247" y="1918857"/>
                    <a:pt x="2502367" y="1916375"/>
                  </a:cubicBezTo>
                  <a:lnTo>
                    <a:pt x="2520861" y="1912651"/>
                  </a:lnTo>
                  <a:cubicBezTo>
                    <a:pt x="2520861" y="1915133"/>
                    <a:pt x="2521741" y="1917616"/>
                    <a:pt x="2521741" y="1920098"/>
                  </a:cubicBezTo>
                  <a:cubicBezTo>
                    <a:pt x="2514696" y="1920098"/>
                    <a:pt x="2508531" y="1921339"/>
                    <a:pt x="2503247" y="1922580"/>
                  </a:cubicBezTo>
                  <a:close/>
                  <a:moveTo>
                    <a:pt x="2549042" y="1925062"/>
                  </a:moveTo>
                  <a:cubicBezTo>
                    <a:pt x="2543758" y="1925062"/>
                    <a:pt x="2537594" y="1925062"/>
                    <a:pt x="2532310" y="1922580"/>
                  </a:cubicBezTo>
                  <a:cubicBezTo>
                    <a:pt x="2529667" y="1921339"/>
                    <a:pt x="2528787" y="1916375"/>
                    <a:pt x="2526145" y="1913892"/>
                  </a:cubicBezTo>
                  <a:cubicBezTo>
                    <a:pt x="2527026" y="1912651"/>
                    <a:pt x="2527026" y="1911410"/>
                    <a:pt x="2527906" y="1910169"/>
                  </a:cubicBezTo>
                  <a:cubicBezTo>
                    <a:pt x="2535832" y="1912651"/>
                    <a:pt x="2542878" y="1913892"/>
                    <a:pt x="2549923" y="1916375"/>
                  </a:cubicBezTo>
                  <a:cubicBezTo>
                    <a:pt x="2549042" y="1920098"/>
                    <a:pt x="2549042" y="1923821"/>
                    <a:pt x="2549042" y="1925062"/>
                  </a:cubicBezTo>
                  <a:close/>
                  <a:moveTo>
                    <a:pt x="2588673" y="1923821"/>
                  </a:moveTo>
                  <a:cubicBezTo>
                    <a:pt x="2582508" y="1922580"/>
                    <a:pt x="2576344" y="1916375"/>
                    <a:pt x="2570179" y="1925062"/>
                  </a:cubicBezTo>
                  <a:cubicBezTo>
                    <a:pt x="2569298" y="1926303"/>
                    <a:pt x="2564014" y="1922580"/>
                    <a:pt x="2561372" y="1921339"/>
                  </a:cubicBezTo>
                  <a:cubicBezTo>
                    <a:pt x="2561372" y="1920098"/>
                    <a:pt x="2562253" y="1917616"/>
                    <a:pt x="2562253" y="1916375"/>
                  </a:cubicBezTo>
                  <a:lnTo>
                    <a:pt x="2591315" y="1916375"/>
                  </a:lnTo>
                  <a:cubicBezTo>
                    <a:pt x="2592195" y="1916375"/>
                    <a:pt x="2593076" y="1920098"/>
                    <a:pt x="2593957" y="1922580"/>
                  </a:cubicBezTo>
                  <a:cubicBezTo>
                    <a:pt x="2591315" y="1922580"/>
                    <a:pt x="2589554" y="1923821"/>
                    <a:pt x="2588673" y="1923821"/>
                  </a:cubicBezTo>
                  <a:close/>
                  <a:moveTo>
                    <a:pt x="2672337" y="2539426"/>
                  </a:moveTo>
                  <a:cubicBezTo>
                    <a:pt x="2671456" y="2540667"/>
                    <a:pt x="2671456" y="2541908"/>
                    <a:pt x="2671456" y="2540667"/>
                  </a:cubicBezTo>
                  <a:cubicBezTo>
                    <a:pt x="2670575" y="2540667"/>
                    <a:pt x="2670575" y="2539426"/>
                    <a:pt x="2672337" y="2539426"/>
                  </a:cubicBezTo>
                  <a:close/>
                  <a:moveTo>
                    <a:pt x="95483" y="2472404"/>
                  </a:moveTo>
                  <a:cubicBezTo>
                    <a:pt x="94603" y="2472404"/>
                    <a:pt x="94603" y="2473645"/>
                    <a:pt x="93722" y="2473645"/>
                  </a:cubicBezTo>
                  <a:cubicBezTo>
                    <a:pt x="93722" y="2473645"/>
                    <a:pt x="94603" y="2472404"/>
                    <a:pt x="95483" y="2472404"/>
                  </a:cubicBezTo>
                  <a:close/>
                  <a:moveTo>
                    <a:pt x="431020" y="2706979"/>
                  </a:moveTo>
                  <a:cubicBezTo>
                    <a:pt x="434543" y="2709461"/>
                    <a:pt x="438066" y="2711944"/>
                    <a:pt x="440708" y="2713185"/>
                  </a:cubicBezTo>
                  <a:cubicBezTo>
                    <a:pt x="428378" y="2723114"/>
                    <a:pt x="420452" y="2720632"/>
                    <a:pt x="412526" y="2703256"/>
                  </a:cubicBezTo>
                  <a:cubicBezTo>
                    <a:pt x="415168" y="2703256"/>
                    <a:pt x="416929" y="2702015"/>
                    <a:pt x="419571" y="2702015"/>
                  </a:cubicBezTo>
                  <a:cubicBezTo>
                    <a:pt x="423094" y="2703256"/>
                    <a:pt x="427498" y="2704497"/>
                    <a:pt x="431020" y="2706979"/>
                  </a:cubicBezTo>
                  <a:close/>
                  <a:moveTo>
                    <a:pt x="1970439" y="2808752"/>
                  </a:moveTo>
                  <a:cubicBezTo>
                    <a:pt x="1967797" y="2807511"/>
                    <a:pt x="1966036" y="2807511"/>
                    <a:pt x="1962513" y="2806270"/>
                  </a:cubicBezTo>
                  <a:cubicBezTo>
                    <a:pt x="1958991" y="2805029"/>
                    <a:pt x="1954587" y="2801306"/>
                    <a:pt x="1949303" y="2798823"/>
                  </a:cubicBezTo>
                  <a:cubicBezTo>
                    <a:pt x="1952826" y="2797582"/>
                    <a:pt x="1955468" y="2795100"/>
                    <a:pt x="1958991" y="2793859"/>
                  </a:cubicBezTo>
                  <a:cubicBezTo>
                    <a:pt x="1968678" y="2790135"/>
                    <a:pt x="1973081" y="2796341"/>
                    <a:pt x="1970439" y="2808752"/>
                  </a:cubicBezTo>
                  <a:close/>
                  <a:moveTo>
                    <a:pt x="1800469" y="2837299"/>
                  </a:moveTo>
                  <a:cubicBezTo>
                    <a:pt x="1805753" y="2838540"/>
                    <a:pt x="1811918" y="2838540"/>
                    <a:pt x="1818082" y="2839781"/>
                  </a:cubicBezTo>
                  <a:cubicBezTo>
                    <a:pt x="1815441" y="2852192"/>
                    <a:pt x="1808395" y="2848469"/>
                    <a:pt x="1803111" y="2847228"/>
                  </a:cubicBezTo>
                  <a:cubicBezTo>
                    <a:pt x="1801350" y="2847228"/>
                    <a:pt x="1799588" y="2842263"/>
                    <a:pt x="1797827" y="2839781"/>
                  </a:cubicBezTo>
                  <a:cubicBezTo>
                    <a:pt x="1798708" y="2838540"/>
                    <a:pt x="1799588" y="2837299"/>
                    <a:pt x="1800469" y="2837299"/>
                  </a:cubicBezTo>
                  <a:close/>
                  <a:moveTo>
                    <a:pt x="156250" y="2545631"/>
                  </a:moveTo>
                  <a:cubicBezTo>
                    <a:pt x="157131" y="2549355"/>
                    <a:pt x="158011" y="2551837"/>
                    <a:pt x="158892" y="2556801"/>
                  </a:cubicBezTo>
                  <a:cubicBezTo>
                    <a:pt x="153608" y="2556801"/>
                    <a:pt x="149204" y="2556801"/>
                    <a:pt x="144801" y="2555560"/>
                  </a:cubicBezTo>
                  <a:lnTo>
                    <a:pt x="144801" y="2546872"/>
                  </a:lnTo>
                  <a:cubicBezTo>
                    <a:pt x="148324" y="2546872"/>
                    <a:pt x="151846" y="2546872"/>
                    <a:pt x="156250" y="2545631"/>
                  </a:cubicBezTo>
                  <a:close/>
                  <a:moveTo>
                    <a:pt x="499713" y="2699532"/>
                  </a:moveTo>
                  <a:cubicBezTo>
                    <a:pt x="504997" y="2700774"/>
                    <a:pt x="510281" y="2700774"/>
                    <a:pt x="516446" y="2702015"/>
                  </a:cubicBezTo>
                  <a:cubicBezTo>
                    <a:pt x="512923" y="2706979"/>
                    <a:pt x="498832" y="2710702"/>
                    <a:pt x="496190" y="2706979"/>
                  </a:cubicBezTo>
                  <a:cubicBezTo>
                    <a:pt x="496190" y="2705738"/>
                    <a:pt x="495310" y="2703256"/>
                    <a:pt x="496190" y="2702015"/>
                  </a:cubicBezTo>
                  <a:cubicBezTo>
                    <a:pt x="497071" y="2700774"/>
                    <a:pt x="498832" y="2699532"/>
                    <a:pt x="499713" y="2699532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4067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2934" y="802473"/>
            <a:ext cx="4357618" cy="982643"/>
          </a:xfrm>
          <a:custGeom>
            <a:avLst/>
            <a:gdLst/>
            <a:ahLst/>
            <a:cxnLst/>
            <a:rect r="r" b="b" t="t" l="l"/>
            <a:pathLst>
              <a:path h="982643" w="4357618">
                <a:moveTo>
                  <a:pt x="0" y="0"/>
                </a:moveTo>
                <a:lnTo>
                  <a:pt x="4357618" y="0"/>
                </a:lnTo>
                <a:lnTo>
                  <a:pt x="4357618" y="982643"/>
                </a:lnTo>
                <a:lnTo>
                  <a:pt x="0" y="982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6876" y="840573"/>
            <a:ext cx="6382929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PERSUASION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23310" y="2274164"/>
            <a:ext cx="8156319" cy="8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3815" indent="-546907" lvl="1">
              <a:lnSpc>
                <a:spcPts val="7092"/>
              </a:lnSpc>
              <a:buFont typeface="Arial"/>
              <a:buChar char="•"/>
            </a:pPr>
            <a:r>
              <a:rPr lang="en-US" sz="5066">
                <a:solidFill>
                  <a:srgbClr val="D4A276"/>
                </a:solidFill>
                <a:latin typeface="PT Sans Bold"/>
              </a:rPr>
              <a:t>Socratic principle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2934" y="4159577"/>
            <a:ext cx="9277800" cy="130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1"/>
              </a:lnSpc>
            </a:pPr>
            <a:r>
              <a:rPr lang="en-US" sz="3772">
                <a:solidFill>
                  <a:srgbClr val="000000"/>
                </a:solidFill>
                <a:latin typeface="PT Sans Bold"/>
              </a:rPr>
              <a:t>The nervous system is rejecting</a:t>
            </a:r>
          </a:p>
          <a:p>
            <a:pPr algn="l">
              <a:lnSpc>
                <a:spcPts val="528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32934" y="5397261"/>
            <a:ext cx="10340155" cy="63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1"/>
              </a:lnSpc>
            </a:pPr>
            <a:r>
              <a:rPr lang="en-US" sz="3772">
                <a:solidFill>
                  <a:srgbClr val="000000"/>
                </a:solidFill>
                <a:latin typeface="PT Sans Bold"/>
              </a:rPr>
              <a:t>The person insists on seeing that he is not wrong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6484" y="802473"/>
            <a:ext cx="8368310" cy="8650699"/>
            <a:chOff x="0" y="0"/>
            <a:chExt cx="2911510" cy="3009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2540"/>
              <a:ext cx="2928020" cy="3013569"/>
            </a:xfrm>
            <a:custGeom>
              <a:avLst/>
              <a:gdLst/>
              <a:ahLst/>
              <a:cxnLst/>
              <a:rect r="r" b="b" t="t" l="l"/>
              <a:pathLst>
                <a:path h="3013569" w="2928020">
                  <a:moveTo>
                    <a:pt x="2913642" y="1477012"/>
                  </a:moveTo>
                  <a:cubicBezTo>
                    <a:pt x="2916284" y="1474529"/>
                    <a:pt x="2918926" y="1473288"/>
                    <a:pt x="2920687" y="1469565"/>
                  </a:cubicBezTo>
                  <a:cubicBezTo>
                    <a:pt x="2922448" y="1467083"/>
                    <a:pt x="2926750" y="1463359"/>
                    <a:pt x="2926750" y="1459636"/>
                  </a:cubicBezTo>
                  <a:cubicBezTo>
                    <a:pt x="2926750" y="1457153"/>
                    <a:pt x="2922448" y="1453430"/>
                    <a:pt x="2920687" y="1450948"/>
                  </a:cubicBezTo>
                  <a:lnTo>
                    <a:pt x="2912761" y="1439777"/>
                  </a:lnTo>
                  <a:cubicBezTo>
                    <a:pt x="2914522" y="1437295"/>
                    <a:pt x="2918045" y="1436054"/>
                    <a:pt x="2918045" y="1432331"/>
                  </a:cubicBezTo>
                  <a:cubicBezTo>
                    <a:pt x="2919806" y="1422402"/>
                    <a:pt x="2922448" y="1412473"/>
                    <a:pt x="2922448" y="1402543"/>
                  </a:cubicBezTo>
                  <a:cubicBezTo>
                    <a:pt x="2922448" y="1397579"/>
                    <a:pt x="2916284" y="1393855"/>
                    <a:pt x="2912761" y="1387650"/>
                  </a:cubicBezTo>
                  <a:cubicBezTo>
                    <a:pt x="2916284" y="1387650"/>
                    <a:pt x="2918045" y="1387650"/>
                    <a:pt x="2920687" y="1386409"/>
                  </a:cubicBezTo>
                  <a:lnTo>
                    <a:pt x="2920687" y="1382685"/>
                  </a:lnTo>
                  <a:lnTo>
                    <a:pt x="2912761" y="1382685"/>
                  </a:lnTo>
                  <a:cubicBezTo>
                    <a:pt x="2907477" y="1377721"/>
                    <a:pt x="2902193" y="1367791"/>
                    <a:pt x="2900431" y="1369033"/>
                  </a:cubicBezTo>
                  <a:cubicBezTo>
                    <a:pt x="2890744" y="1376479"/>
                    <a:pt x="2890744" y="1366550"/>
                    <a:pt x="2888983" y="1359104"/>
                  </a:cubicBezTo>
                  <a:cubicBezTo>
                    <a:pt x="2885460" y="1360345"/>
                    <a:pt x="2881937" y="1361586"/>
                    <a:pt x="2879295" y="1360345"/>
                  </a:cubicBezTo>
                  <a:cubicBezTo>
                    <a:pt x="2873131" y="1359104"/>
                    <a:pt x="2866966" y="1355380"/>
                    <a:pt x="2860801" y="1355380"/>
                  </a:cubicBezTo>
                  <a:cubicBezTo>
                    <a:pt x="2852875" y="1354139"/>
                    <a:pt x="2844068" y="1354139"/>
                    <a:pt x="2835262" y="1352898"/>
                  </a:cubicBezTo>
                  <a:cubicBezTo>
                    <a:pt x="2822052" y="1350416"/>
                    <a:pt x="2808841" y="1347933"/>
                    <a:pt x="2795631" y="1345451"/>
                  </a:cubicBezTo>
                  <a:cubicBezTo>
                    <a:pt x="2794751" y="1345451"/>
                    <a:pt x="2792989" y="1347933"/>
                    <a:pt x="2792109" y="1347933"/>
                  </a:cubicBezTo>
                  <a:cubicBezTo>
                    <a:pt x="2785063" y="1346692"/>
                    <a:pt x="2778018" y="1345451"/>
                    <a:pt x="2771853" y="1342969"/>
                  </a:cubicBezTo>
                  <a:cubicBezTo>
                    <a:pt x="2770092" y="1341728"/>
                    <a:pt x="2769211" y="1335522"/>
                    <a:pt x="2769211" y="1333040"/>
                  </a:cubicBezTo>
                  <a:cubicBezTo>
                    <a:pt x="2778899" y="1323111"/>
                    <a:pt x="2788586" y="1313182"/>
                    <a:pt x="2794751" y="1306976"/>
                  </a:cubicBezTo>
                  <a:cubicBezTo>
                    <a:pt x="2801796" y="1305735"/>
                    <a:pt x="2806199" y="1304493"/>
                    <a:pt x="2812364" y="1304493"/>
                  </a:cubicBezTo>
                  <a:cubicBezTo>
                    <a:pt x="2807080" y="1294564"/>
                    <a:pt x="2803557" y="1289600"/>
                    <a:pt x="2799154" y="1282153"/>
                  </a:cubicBezTo>
                  <a:cubicBezTo>
                    <a:pt x="2796512" y="1283394"/>
                    <a:pt x="2793870" y="1284635"/>
                    <a:pt x="2789467" y="1287118"/>
                  </a:cubicBezTo>
                  <a:cubicBezTo>
                    <a:pt x="2789467" y="1280912"/>
                    <a:pt x="2789467" y="1274706"/>
                    <a:pt x="2790347" y="1274706"/>
                  </a:cubicBezTo>
                  <a:cubicBezTo>
                    <a:pt x="2793870" y="1273465"/>
                    <a:pt x="2799154" y="1272224"/>
                    <a:pt x="2801796" y="1274706"/>
                  </a:cubicBezTo>
                  <a:cubicBezTo>
                    <a:pt x="2805319" y="1278430"/>
                    <a:pt x="2807080" y="1284635"/>
                    <a:pt x="2810603" y="1292082"/>
                  </a:cubicBezTo>
                  <a:cubicBezTo>
                    <a:pt x="2812364" y="1292082"/>
                    <a:pt x="2815887" y="1293323"/>
                    <a:pt x="2819409" y="1293323"/>
                  </a:cubicBezTo>
                  <a:cubicBezTo>
                    <a:pt x="2818529" y="1277188"/>
                    <a:pt x="2818529" y="1277188"/>
                    <a:pt x="2808841" y="1253607"/>
                  </a:cubicBezTo>
                  <a:cubicBezTo>
                    <a:pt x="2821171" y="1253607"/>
                    <a:pt x="2824693" y="1248642"/>
                    <a:pt x="2822052" y="1231266"/>
                  </a:cubicBezTo>
                  <a:cubicBezTo>
                    <a:pt x="2829978" y="1230025"/>
                    <a:pt x="2838784" y="1228784"/>
                    <a:pt x="2846710" y="1228784"/>
                  </a:cubicBezTo>
                  <a:cubicBezTo>
                    <a:pt x="2845830" y="1226302"/>
                    <a:pt x="2844068" y="1221337"/>
                    <a:pt x="2843188" y="1217614"/>
                  </a:cubicBezTo>
                  <a:cubicBezTo>
                    <a:pt x="2846710" y="1218855"/>
                    <a:pt x="2849352" y="1220096"/>
                    <a:pt x="2851114" y="1221337"/>
                  </a:cubicBezTo>
                  <a:cubicBezTo>
                    <a:pt x="2851995" y="1215132"/>
                    <a:pt x="2851995" y="1208926"/>
                    <a:pt x="2852875" y="1203961"/>
                  </a:cubicBezTo>
                  <a:cubicBezTo>
                    <a:pt x="2853756" y="1197756"/>
                    <a:pt x="2854636" y="1190309"/>
                    <a:pt x="2855517" y="1184103"/>
                  </a:cubicBezTo>
                  <a:cubicBezTo>
                    <a:pt x="2855517" y="1181621"/>
                    <a:pt x="2854636" y="1177897"/>
                    <a:pt x="2855517" y="1174174"/>
                  </a:cubicBezTo>
                  <a:cubicBezTo>
                    <a:pt x="2858159" y="1164245"/>
                    <a:pt x="2859040" y="1149351"/>
                    <a:pt x="2856398" y="1141904"/>
                  </a:cubicBezTo>
                  <a:cubicBezTo>
                    <a:pt x="2858159" y="1139422"/>
                    <a:pt x="2859040" y="1135699"/>
                    <a:pt x="2859040" y="1133217"/>
                  </a:cubicBezTo>
                  <a:cubicBezTo>
                    <a:pt x="2859040" y="1123287"/>
                    <a:pt x="2859040" y="1112117"/>
                    <a:pt x="2858159" y="1102188"/>
                  </a:cubicBezTo>
                  <a:cubicBezTo>
                    <a:pt x="2857279" y="1092259"/>
                    <a:pt x="2856398" y="1083571"/>
                    <a:pt x="2855517" y="1073642"/>
                  </a:cubicBezTo>
                  <a:cubicBezTo>
                    <a:pt x="2854636" y="1071160"/>
                    <a:pt x="2854636" y="1068677"/>
                    <a:pt x="2855517" y="1064954"/>
                  </a:cubicBezTo>
                  <a:cubicBezTo>
                    <a:pt x="2858159" y="1055025"/>
                    <a:pt x="2859920" y="1045096"/>
                    <a:pt x="2854636" y="1035167"/>
                  </a:cubicBezTo>
                  <a:cubicBezTo>
                    <a:pt x="2852875" y="1032684"/>
                    <a:pt x="2853756" y="1026479"/>
                    <a:pt x="2854636" y="1022755"/>
                  </a:cubicBezTo>
                  <a:cubicBezTo>
                    <a:pt x="2857279" y="1009103"/>
                    <a:pt x="2851995" y="997933"/>
                    <a:pt x="2842307" y="995450"/>
                  </a:cubicBezTo>
                  <a:lnTo>
                    <a:pt x="2838784" y="995450"/>
                  </a:lnTo>
                  <a:cubicBezTo>
                    <a:pt x="2839665" y="991727"/>
                    <a:pt x="2840546" y="990486"/>
                    <a:pt x="2841426" y="988003"/>
                  </a:cubicBezTo>
                  <a:cubicBezTo>
                    <a:pt x="2838784" y="986762"/>
                    <a:pt x="2836142" y="986762"/>
                    <a:pt x="2834381" y="984280"/>
                  </a:cubicBezTo>
                  <a:cubicBezTo>
                    <a:pt x="2832620" y="983039"/>
                    <a:pt x="2831739" y="979315"/>
                    <a:pt x="2829978" y="978074"/>
                  </a:cubicBezTo>
                  <a:cubicBezTo>
                    <a:pt x="2822932" y="973110"/>
                    <a:pt x="2815006" y="968145"/>
                    <a:pt x="2807080" y="963181"/>
                  </a:cubicBezTo>
                  <a:cubicBezTo>
                    <a:pt x="2804438" y="961939"/>
                    <a:pt x="2800915" y="961939"/>
                    <a:pt x="2798273" y="961939"/>
                  </a:cubicBezTo>
                  <a:cubicBezTo>
                    <a:pt x="2796512" y="963181"/>
                    <a:pt x="2795631" y="958216"/>
                    <a:pt x="2793870" y="958216"/>
                  </a:cubicBezTo>
                  <a:cubicBezTo>
                    <a:pt x="2781540" y="954493"/>
                    <a:pt x="2769211" y="952010"/>
                    <a:pt x="2756882" y="947046"/>
                  </a:cubicBezTo>
                  <a:cubicBezTo>
                    <a:pt x="2747194" y="942081"/>
                    <a:pt x="2735745" y="952010"/>
                    <a:pt x="2726058" y="942081"/>
                  </a:cubicBezTo>
                  <a:cubicBezTo>
                    <a:pt x="2725177" y="940840"/>
                    <a:pt x="2723416" y="943322"/>
                    <a:pt x="2722535" y="943322"/>
                  </a:cubicBezTo>
                  <a:cubicBezTo>
                    <a:pt x="2714609" y="940840"/>
                    <a:pt x="2707564" y="947046"/>
                    <a:pt x="2699638" y="943322"/>
                  </a:cubicBezTo>
                  <a:cubicBezTo>
                    <a:pt x="2691711" y="939599"/>
                    <a:pt x="2682905" y="938358"/>
                    <a:pt x="2679382" y="927188"/>
                  </a:cubicBezTo>
                  <a:cubicBezTo>
                    <a:pt x="2675860" y="916017"/>
                    <a:pt x="2673218" y="904847"/>
                    <a:pt x="2673218" y="893677"/>
                  </a:cubicBezTo>
                  <a:cubicBezTo>
                    <a:pt x="2674098" y="880024"/>
                    <a:pt x="2678501" y="865131"/>
                    <a:pt x="2661769" y="867613"/>
                  </a:cubicBezTo>
                  <a:cubicBezTo>
                    <a:pt x="2662649" y="865131"/>
                    <a:pt x="2662649" y="862648"/>
                    <a:pt x="2663530" y="861407"/>
                  </a:cubicBezTo>
                  <a:cubicBezTo>
                    <a:pt x="2612451" y="853961"/>
                    <a:pt x="2561372" y="847755"/>
                    <a:pt x="2511173" y="840308"/>
                  </a:cubicBezTo>
                  <a:cubicBezTo>
                    <a:pt x="2509412" y="831620"/>
                    <a:pt x="2507651" y="821691"/>
                    <a:pt x="2505889" y="808038"/>
                  </a:cubicBezTo>
                  <a:cubicBezTo>
                    <a:pt x="2515577" y="822932"/>
                    <a:pt x="2524384" y="831620"/>
                    <a:pt x="2536713" y="830379"/>
                  </a:cubicBezTo>
                  <a:cubicBezTo>
                    <a:pt x="2537594" y="820450"/>
                    <a:pt x="2536713" y="813003"/>
                    <a:pt x="2529667" y="806797"/>
                  </a:cubicBezTo>
                  <a:cubicBezTo>
                    <a:pt x="2528787" y="805556"/>
                    <a:pt x="2527906" y="800592"/>
                    <a:pt x="2528787" y="798109"/>
                  </a:cubicBezTo>
                  <a:cubicBezTo>
                    <a:pt x="2532310" y="785698"/>
                    <a:pt x="2535832" y="774528"/>
                    <a:pt x="2538474" y="763357"/>
                  </a:cubicBezTo>
                  <a:cubicBezTo>
                    <a:pt x="2541997" y="767081"/>
                    <a:pt x="2544639" y="769563"/>
                    <a:pt x="2548162" y="772045"/>
                  </a:cubicBezTo>
                  <a:lnTo>
                    <a:pt x="2549923" y="769563"/>
                  </a:lnTo>
                  <a:lnTo>
                    <a:pt x="2539355" y="747223"/>
                  </a:lnTo>
                  <a:cubicBezTo>
                    <a:pt x="2546400" y="749705"/>
                    <a:pt x="2552565" y="750946"/>
                    <a:pt x="2560491" y="753428"/>
                  </a:cubicBezTo>
                  <a:cubicBezTo>
                    <a:pt x="2557849" y="745981"/>
                    <a:pt x="2555207" y="741017"/>
                    <a:pt x="2555207" y="741017"/>
                  </a:cubicBezTo>
                  <a:cubicBezTo>
                    <a:pt x="2559610" y="736052"/>
                    <a:pt x="2564014" y="731088"/>
                    <a:pt x="2570179" y="724882"/>
                  </a:cubicBezTo>
                  <a:cubicBezTo>
                    <a:pt x="2570179" y="723641"/>
                    <a:pt x="2571059" y="716194"/>
                    <a:pt x="2573701" y="714953"/>
                  </a:cubicBezTo>
                  <a:cubicBezTo>
                    <a:pt x="2578985" y="711230"/>
                    <a:pt x="2580747" y="717435"/>
                    <a:pt x="2582508" y="723641"/>
                  </a:cubicBezTo>
                  <a:cubicBezTo>
                    <a:pt x="2583389" y="727364"/>
                    <a:pt x="2588673" y="728606"/>
                    <a:pt x="2592195" y="729847"/>
                  </a:cubicBezTo>
                  <a:cubicBezTo>
                    <a:pt x="2595718" y="731088"/>
                    <a:pt x="2600122" y="731088"/>
                    <a:pt x="2604525" y="729847"/>
                  </a:cubicBezTo>
                  <a:cubicBezTo>
                    <a:pt x="2611570" y="729847"/>
                    <a:pt x="2618616" y="728606"/>
                    <a:pt x="2628303" y="727364"/>
                  </a:cubicBezTo>
                  <a:cubicBezTo>
                    <a:pt x="2621258" y="724882"/>
                    <a:pt x="2615974" y="722400"/>
                    <a:pt x="2611570" y="721159"/>
                  </a:cubicBezTo>
                  <a:cubicBezTo>
                    <a:pt x="2611570" y="719918"/>
                    <a:pt x="2611570" y="718677"/>
                    <a:pt x="2610690" y="717435"/>
                  </a:cubicBezTo>
                  <a:cubicBezTo>
                    <a:pt x="2617735" y="714953"/>
                    <a:pt x="2624780" y="712471"/>
                    <a:pt x="2630945" y="709989"/>
                  </a:cubicBezTo>
                  <a:cubicBezTo>
                    <a:pt x="2637991" y="712471"/>
                    <a:pt x="2644155" y="716194"/>
                    <a:pt x="2649439" y="718677"/>
                  </a:cubicBezTo>
                  <a:cubicBezTo>
                    <a:pt x="2651201" y="741017"/>
                    <a:pt x="2661769" y="722400"/>
                    <a:pt x="2667933" y="724882"/>
                  </a:cubicBezTo>
                  <a:cubicBezTo>
                    <a:pt x="2666172" y="719918"/>
                    <a:pt x="2663530" y="714953"/>
                    <a:pt x="2660888" y="708747"/>
                  </a:cubicBezTo>
                  <a:cubicBezTo>
                    <a:pt x="2672337" y="711230"/>
                    <a:pt x="2683786" y="711230"/>
                    <a:pt x="2691711" y="723641"/>
                  </a:cubicBezTo>
                  <a:cubicBezTo>
                    <a:pt x="2692592" y="724882"/>
                    <a:pt x="2696115" y="723641"/>
                    <a:pt x="2697876" y="722400"/>
                  </a:cubicBezTo>
                  <a:cubicBezTo>
                    <a:pt x="2700518" y="723641"/>
                    <a:pt x="2704922" y="726123"/>
                    <a:pt x="2706683" y="724882"/>
                  </a:cubicBezTo>
                  <a:cubicBezTo>
                    <a:pt x="2709325" y="721159"/>
                    <a:pt x="2709325" y="714953"/>
                    <a:pt x="2711967" y="707506"/>
                  </a:cubicBezTo>
                  <a:cubicBezTo>
                    <a:pt x="2718132" y="722400"/>
                    <a:pt x="2724297" y="713712"/>
                    <a:pt x="2730461" y="707506"/>
                  </a:cubicBezTo>
                  <a:cubicBezTo>
                    <a:pt x="2729581" y="711230"/>
                    <a:pt x="2729581" y="713712"/>
                    <a:pt x="2729581" y="713712"/>
                  </a:cubicBezTo>
                  <a:cubicBezTo>
                    <a:pt x="2734865" y="717435"/>
                    <a:pt x="2739268" y="719918"/>
                    <a:pt x="2745433" y="723641"/>
                  </a:cubicBezTo>
                  <a:cubicBezTo>
                    <a:pt x="2749836" y="721159"/>
                    <a:pt x="2755120" y="712471"/>
                    <a:pt x="2763046" y="721159"/>
                  </a:cubicBezTo>
                  <a:cubicBezTo>
                    <a:pt x="2763927" y="722400"/>
                    <a:pt x="2767450" y="719918"/>
                    <a:pt x="2770092" y="719918"/>
                  </a:cubicBezTo>
                  <a:cubicBezTo>
                    <a:pt x="2772734" y="718677"/>
                    <a:pt x="2774495" y="718677"/>
                    <a:pt x="2775376" y="717435"/>
                  </a:cubicBezTo>
                  <a:cubicBezTo>
                    <a:pt x="2777137" y="708747"/>
                    <a:pt x="2778018" y="701301"/>
                    <a:pt x="2780660" y="693854"/>
                  </a:cubicBezTo>
                  <a:cubicBezTo>
                    <a:pt x="2783302" y="686407"/>
                    <a:pt x="2782421" y="678960"/>
                    <a:pt x="2777137" y="676478"/>
                  </a:cubicBezTo>
                  <a:cubicBezTo>
                    <a:pt x="2775376" y="675237"/>
                    <a:pt x="2773614" y="675237"/>
                    <a:pt x="2772734" y="673996"/>
                  </a:cubicBezTo>
                  <a:cubicBezTo>
                    <a:pt x="2780660" y="662825"/>
                    <a:pt x="2787705" y="655378"/>
                    <a:pt x="2799154" y="660343"/>
                  </a:cubicBezTo>
                  <a:cubicBezTo>
                    <a:pt x="2801796" y="661584"/>
                    <a:pt x="2805319" y="656620"/>
                    <a:pt x="2809722" y="652896"/>
                  </a:cubicBezTo>
                  <a:cubicBezTo>
                    <a:pt x="2807080" y="649173"/>
                    <a:pt x="2805319" y="647932"/>
                    <a:pt x="2803557" y="646691"/>
                  </a:cubicBezTo>
                  <a:cubicBezTo>
                    <a:pt x="2810603" y="625591"/>
                    <a:pt x="2822052" y="639244"/>
                    <a:pt x="2832620" y="639244"/>
                  </a:cubicBezTo>
                  <a:cubicBezTo>
                    <a:pt x="2829097" y="635520"/>
                    <a:pt x="2827336" y="631797"/>
                    <a:pt x="2825574" y="630556"/>
                  </a:cubicBezTo>
                  <a:cubicBezTo>
                    <a:pt x="2830858" y="626832"/>
                    <a:pt x="2836142" y="624350"/>
                    <a:pt x="2840546" y="620627"/>
                  </a:cubicBezTo>
                  <a:cubicBezTo>
                    <a:pt x="2841426" y="615662"/>
                    <a:pt x="2840546" y="610698"/>
                    <a:pt x="2841426" y="608215"/>
                  </a:cubicBezTo>
                  <a:cubicBezTo>
                    <a:pt x="2845830" y="598286"/>
                    <a:pt x="2843188" y="590839"/>
                    <a:pt x="2836142" y="585875"/>
                  </a:cubicBezTo>
                  <a:cubicBezTo>
                    <a:pt x="2833500" y="583392"/>
                    <a:pt x="2830858" y="578428"/>
                    <a:pt x="2829097" y="574704"/>
                  </a:cubicBezTo>
                  <a:cubicBezTo>
                    <a:pt x="2831739" y="574704"/>
                    <a:pt x="2835262" y="573463"/>
                    <a:pt x="2838784" y="573463"/>
                  </a:cubicBezTo>
                  <a:lnTo>
                    <a:pt x="2838784" y="558570"/>
                  </a:lnTo>
                  <a:cubicBezTo>
                    <a:pt x="2840546" y="558570"/>
                    <a:pt x="2842307" y="558570"/>
                    <a:pt x="2844068" y="559811"/>
                  </a:cubicBezTo>
                  <a:cubicBezTo>
                    <a:pt x="2844949" y="544917"/>
                    <a:pt x="2845830" y="530024"/>
                    <a:pt x="2847591" y="513889"/>
                  </a:cubicBezTo>
                  <a:cubicBezTo>
                    <a:pt x="2837904" y="506442"/>
                    <a:pt x="2843188" y="497754"/>
                    <a:pt x="2848472" y="486584"/>
                  </a:cubicBezTo>
                  <a:cubicBezTo>
                    <a:pt x="2848472" y="486584"/>
                    <a:pt x="2846710" y="485343"/>
                    <a:pt x="2844949" y="485343"/>
                  </a:cubicBezTo>
                  <a:cubicBezTo>
                    <a:pt x="2845830" y="480378"/>
                    <a:pt x="2847591" y="475414"/>
                    <a:pt x="2848472" y="470449"/>
                  </a:cubicBezTo>
                  <a:cubicBezTo>
                    <a:pt x="2850233" y="460520"/>
                    <a:pt x="2847591" y="459279"/>
                    <a:pt x="2839665" y="464243"/>
                  </a:cubicBezTo>
                  <a:cubicBezTo>
                    <a:pt x="2838784" y="461761"/>
                    <a:pt x="2837904" y="458038"/>
                    <a:pt x="2836142" y="455555"/>
                  </a:cubicBezTo>
                  <a:cubicBezTo>
                    <a:pt x="2835262" y="456796"/>
                    <a:pt x="2835262" y="458038"/>
                    <a:pt x="2834381" y="459279"/>
                  </a:cubicBezTo>
                  <a:cubicBezTo>
                    <a:pt x="2830858" y="458038"/>
                    <a:pt x="2828216" y="455555"/>
                    <a:pt x="2824693" y="454314"/>
                  </a:cubicBezTo>
                  <a:cubicBezTo>
                    <a:pt x="2807080" y="444385"/>
                    <a:pt x="2788586" y="446867"/>
                    <a:pt x="2770972" y="445626"/>
                  </a:cubicBezTo>
                  <a:cubicBezTo>
                    <a:pt x="2768330" y="445626"/>
                    <a:pt x="2764808" y="449350"/>
                    <a:pt x="2762166" y="449350"/>
                  </a:cubicBezTo>
                  <a:cubicBezTo>
                    <a:pt x="2751598" y="448108"/>
                    <a:pt x="2741910" y="443144"/>
                    <a:pt x="2732223" y="441903"/>
                  </a:cubicBezTo>
                  <a:cubicBezTo>
                    <a:pt x="2719013" y="440662"/>
                    <a:pt x="2705802" y="440662"/>
                    <a:pt x="2692592" y="440662"/>
                  </a:cubicBezTo>
                  <a:cubicBezTo>
                    <a:pt x="2682905" y="440662"/>
                    <a:pt x="2681144" y="433215"/>
                    <a:pt x="2682024" y="423286"/>
                  </a:cubicBezTo>
                  <a:cubicBezTo>
                    <a:pt x="2685547" y="419562"/>
                    <a:pt x="2689070" y="412115"/>
                    <a:pt x="2689070" y="410874"/>
                  </a:cubicBezTo>
                  <a:cubicBezTo>
                    <a:pt x="2677621" y="398463"/>
                    <a:pt x="2688189" y="389775"/>
                    <a:pt x="2690831" y="379846"/>
                  </a:cubicBezTo>
                  <a:cubicBezTo>
                    <a:pt x="2689950" y="355023"/>
                    <a:pt x="2689070" y="330200"/>
                    <a:pt x="2688189" y="304136"/>
                  </a:cubicBezTo>
                  <a:cubicBezTo>
                    <a:pt x="2689950" y="302895"/>
                    <a:pt x="2693473" y="301654"/>
                    <a:pt x="2696115" y="300413"/>
                  </a:cubicBezTo>
                  <a:cubicBezTo>
                    <a:pt x="2695235" y="296690"/>
                    <a:pt x="2693473" y="292966"/>
                    <a:pt x="2693473" y="289243"/>
                  </a:cubicBezTo>
                  <a:cubicBezTo>
                    <a:pt x="2696115" y="274349"/>
                    <a:pt x="2696996" y="259456"/>
                    <a:pt x="2685547" y="248285"/>
                  </a:cubicBezTo>
                  <a:cubicBezTo>
                    <a:pt x="2690831" y="243321"/>
                    <a:pt x="2695235" y="239597"/>
                    <a:pt x="2700518" y="234633"/>
                  </a:cubicBezTo>
                  <a:cubicBezTo>
                    <a:pt x="2699638" y="233392"/>
                    <a:pt x="2698757" y="230909"/>
                    <a:pt x="2698757" y="229668"/>
                  </a:cubicBezTo>
                  <a:cubicBezTo>
                    <a:pt x="2698757" y="228427"/>
                    <a:pt x="2697876" y="228427"/>
                    <a:pt x="2696996" y="228427"/>
                  </a:cubicBezTo>
                  <a:cubicBezTo>
                    <a:pt x="2688189" y="228427"/>
                    <a:pt x="2684666" y="225945"/>
                    <a:pt x="2683786" y="213533"/>
                  </a:cubicBezTo>
                  <a:cubicBezTo>
                    <a:pt x="2683786" y="211051"/>
                    <a:pt x="2683786" y="207328"/>
                    <a:pt x="2685547" y="204845"/>
                  </a:cubicBezTo>
                  <a:cubicBezTo>
                    <a:pt x="2689070" y="201122"/>
                    <a:pt x="2692592" y="197399"/>
                    <a:pt x="2696996" y="194916"/>
                  </a:cubicBezTo>
                  <a:cubicBezTo>
                    <a:pt x="2698757" y="193675"/>
                    <a:pt x="2702280" y="194916"/>
                    <a:pt x="2704041" y="196158"/>
                  </a:cubicBezTo>
                  <a:cubicBezTo>
                    <a:pt x="2713728" y="203604"/>
                    <a:pt x="2714609" y="203604"/>
                    <a:pt x="2716371" y="187470"/>
                  </a:cubicBezTo>
                  <a:cubicBezTo>
                    <a:pt x="2718132" y="188711"/>
                    <a:pt x="2719893" y="189952"/>
                    <a:pt x="2722535" y="191193"/>
                  </a:cubicBezTo>
                  <a:cubicBezTo>
                    <a:pt x="2721655" y="186228"/>
                    <a:pt x="2721655" y="182505"/>
                    <a:pt x="2719893" y="178782"/>
                  </a:cubicBezTo>
                  <a:cubicBezTo>
                    <a:pt x="2719893" y="177540"/>
                    <a:pt x="2718132" y="176299"/>
                    <a:pt x="2716371" y="175058"/>
                  </a:cubicBezTo>
                  <a:cubicBezTo>
                    <a:pt x="2718132" y="173817"/>
                    <a:pt x="2719893" y="171335"/>
                    <a:pt x="2721655" y="172576"/>
                  </a:cubicBezTo>
                  <a:cubicBezTo>
                    <a:pt x="2730461" y="176299"/>
                    <a:pt x="2735745" y="167611"/>
                    <a:pt x="2741910" y="162647"/>
                  </a:cubicBezTo>
                  <a:cubicBezTo>
                    <a:pt x="2736626" y="152718"/>
                    <a:pt x="2731342" y="144030"/>
                    <a:pt x="2726939" y="134101"/>
                  </a:cubicBezTo>
                  <a:cubicBezTo>
                    <a:pt x="2733984" y="129136"/>
                    <a:pt x="2739268" y="126654"/>
                    <a:pt x="2744552" y="122930"/>
                  </a:cubicBezTo>
                  <a:cubicBezTo>
                    <a:pt x="2733103" y="95625"/>
                    <a:pt x="2733103" y="95625"/>
                    <a:pt x="2741029" y="84455"/>
                  </a:cubicBezTo>
                  <a:cubicBezTo>
                    <a:pt x="2741029" y="83214"/>
                    <a:pt x="2740149" y="81973"/>
                    <a:pt x="2740149" y="80732"/>
                  </a:cubicBezTo>
                  <a:cubicBezTo>
                    <a:pt x="2737507" y="81973"/>
                    <a:pt x="2733984" y="83214"/>
                    <a:pt x="2731342" y="85696"/>
                  </a:cubicBezTo>
                  <a:lnTo>
                    <a:pt x="2730461" y="84455"/>
                  </a:lnTo>
                  <a:cubicBezTo>
                    <a:pt x="2733984" y="79491"/>
                    <a:pt x="2737507" y="75767"/>
                    <a:pt x="2741029" y="70803"/>
                  </a:cubicBezTo>
                  <a:cubicBezTo>
                    <a:pt x="2741029" y="67079"/>
                    <a:pt x="2742791" y="58391"/>
                    <a:pt x="2741029" y="55909"/>
                  </a:cubicBezTo>
                  <a:cubicBezTo>
                    <a:pt x="2733984" y="47221"/>
                    <a:pt x="2741910" y="38533"/>
                    <a:pt x="2740149" y="29845"/>
                  </a:cubicBezTo>
                  <a:cubicBezTo>
                    <a:pt x="2739268" y="27363"/>
                    <a:pt x="2740149" y="21157"/>
                    <a:pt x="2739268" y="21157"/>
                  </a:cubicBezTo>
                  <a:cubicBezTo>
                    <a:pt x="2733984" y="17434"/>
                    <a:pt x="2727819" y="11228"/>
                    <a:pt x="2721655" y="11228"/>
                  </a:cubicBezTo>
                  <a:cubicBezTo>
                    <a:pt x="2707564" y="9987"/>
                    <a:pt x="2693473" y="12469"/>
                    <a:pt x="2679382" y="12469"/>
                  </a:cubicBezTo>
                  <a:lnTo>
                    <a:pt x="2634468" y="12469"/>
                  </a:lnTo>
                  <a:cubicBezTo>
                    <a:pt x="2623900" y="12469"/>
                    <a:pt x="2615093" y="8746"/>
                    <a:pt x="2604525" y="5022"/>
                  </a:cubicBezTo>
                  <a:cubicBezTo>
                    <a:pt x="2592195" y="0"/>
                    <a:pt x="2578985" y="3781"/>
                    <a:pt x="2565775" y="5022"/>
                  </a:cubicBezTo>
                  <a:cubicBezTo>
                    <a:pt x="2537594" y="6263"/>
                    <a:pt x="2509412" y="6263"/>
                    <a:pt x="2481231" y="7505"/>
                  </a:cubicBezTo>
                  <a:cubicBezTo>
                    <a:pt x="2468020" y="7505"/>
                    <a:pt x="2453929" y="9987"/>
                    <a:pt x="2440719" y="11228"/>
                  </a:cubicBezTo>
                  <a:cubicBezTo>
                    <a:pt x="2423987" y="12469"/>
                    <a:pt x="2407254" y="11228"/>
                    <a:pt x="2390521" y="12469"/>
                  </a:cubicBezTo>
                  <a:cubicBezTo>
                    <a:pt x="2372907" y="13710"/>
                    <a:pt x="2355294" y="16193"/>
                    <a:pt x="2337681" y="17434"/>
                  </a:cubicBezTo>
                  <a:cubicBezTo>
                    <a:pt x="2316544" y="18675"/>
                    <a:pt x="2295408" y="18675"/>
                    <a:pt x="2274272" y="19916"/>
                  </a:cubicBezTo>
                  <a:lnTo>
                    <a:pt x="2208221" y="23639"/>
                  </a:lnTo>
                  <a:cubicBezTo>
                    <a:pt x="2187966" y="24881"/>
                    <a:pt x="2168591" y="24881"/>
                    <a:pt x="2148336" y="24881"/>
                  </a:cubicBezTo>
                  <a:cubicBezTo>
                    <a:pt x="2133364" y="24881"/>
                    <a:pt x="2117512" y="26122"/>
                    <a:pt x="2102540" y="27363"/>
                  </a:cubicBezTo>
                  <a:lnTo>
                    <a:pt x="2057626" y="31086"/>
                  </a:lnTo>
                  <a:cubicBezTo>
                    <a:pt x="2047058" y="32327"/>
                    <a:pt x="2036490" y="32327"/>
                    <a:pt x="2025041" y="33568"/>
                  </a:cubicBezTo>
                  <a:cubicBezTo>
                    <a:pt x="2007428" y="34810"/>
                    <a:pt x="1989814" y="34810"/>
                    <a:pt x="1972201" y="36051"/>
                  </a:cubicBezTo>
                  <a:cubicBezTo>
                    <a:pt x="1951945" y="37292"/>
                    <a:pt x="1932570" y="39774"/>
                    <a:pt x="1913195" y="41015"/>
                  </a:cubicBezTo>
                  <a:cubicBezTo>
                    <a:pt x="1892940" y="43498"/>
                    <a:pt x="1873565" y="45980"/>
                    <a:pt x="1853310" y="48462"/>
                  </a:cubicBezTo>
                  <a:cubicBezTo>
                    <a:pt x="1845383" y="49703"/>
                    <a:pt x="1837457" y="49703"/>
                    <a:pt x="1828651" y="50944"/>
                  </a:cubicBezTo>
                  <a:lnTo>
                    <a:pt x="1803111" y="50944"/>
                  </a:lnTo>
                  <a:cubicBezTo>
                    <a:pt x="1774049" y="53427"/>
                    <a:pt x="1745867" y="57150"/>
                    <a:pt x="1716805" y="59632"/>
                  </a:cubicBezTo>
                  <a:cubicBezTo>
                    <a:pt x="1699192" y="60874"/>
                    <a:pt x="1680697" y="62115"/>
                    <a:pt x="1663084" y="64597"/>
                  </a:cubicBezTo>
                  <a:cubicBezTo>
                    <a:pt x="1652516" y="65838"/>
                    <a:pt x="1641067" y="68320"/>
                    <a:pt x="1630499" y="69561"/>
                  </a:cubicBezTo>
                  <a:lnTo>
                    <a:pt x="1559164" y="77008"/>
                  </a:lnTo>
                  <a:cubicBezTo>
                    <a:pt x="1544193" y="78249"/>
                    <a:pt x="1530102" y="83214"/>
                    <a:pt x="1516011" y="84455"/>
                  </a:cubicBezTo>
                  <a:cubicBezTo>
                    <a:pt x="1493994" y="86937"/>
                    <a:pt x="1471097" y="88179"/>
                    <a:pt x="1449080" y="90661"/>
                  </a:cubicBezTo>
                  <a:cubicBezTo>
                    <a:pt x="1443796" y="90661"/>
                    <a:pt x="1437631" y="91902"/>
                    <a:pt x="1432347" y="91902"/>
                  </a:cubicBezTo>
                  <a:cubicBezTo>
                    <a:pt x="1412972" y="94384"/>
                    <a:pt x="1394478" y="96867"/>
                    <a:pt x="1375103" y="99349"/>
                  </a:cubicBezTo>
                  <a:cubicBezTo>
                    <a:pt x="1364535" y="100590"/>
                    <a:pt x="1353086" y="103072"/>
                    <a:pt x="1342518" y="104313"/>
                  </a:cubicBezTo>
                  <a:cubicBezTo>
                    <a:pt x="1329308" y="105554"/>
                    <a:pt x="1316098" y="106796"/>
                    <a:pt x="1303769" y="108037"/>
                  </a:cubicBezTo>
                  <a:cubicBezTo>
                    <a:pt x="1279110" y="111760"/>
                    <a:pt x="1253570" y="115484"/>
                    <a:pt x="1228911" y="119207"/>
                  </a:cubicBezTo>
                  <a:cubicBezTo>
                    <a:pt x="1224508" y="120448"/>
                    <a:pt x="1220985" y="124172"/>
                    <a:pt x="1216582" y="124172"/>
                  </a:cubicBezTo>
                  <a:cubicBezTo>
                    <a:pt x="1196326" y="126654"/>
                    <a:pt x="1176071" y="126654"/>
                    <a:pt x="1156696" y="130377"/>
                  </a:cubicBezTo>
                  <a:cubicBezTo>
                    <a:pt x="1146128" y="132860"/>
                    <a:pt x="1134679" y="126654"/>
                    <a:pt x="1124992" y="139065"/>
                  </a:cubicBezTo>
                  <a:cubicBezTo>
                    <a:pt x="1121469" y="142789"/>
                    <a:pt x="1111782" y="136583"/>
                    <a:pt x="1105617" y="137824"/>
                  </a:cubicBezTo>
                  <a:cubicBezTo>
                    <a:pt x="1080958" y="141547"/>
                    <a:pt x="1056299" y="146512"/>
                    <a:pt x="1032521" y="150235"/>
                  </a:cubicBezTo>
                  <a:cubicBezTo>
                    <a:pt x="1013146" y="153959"/>
                    <a:pt x="994652" y="156441"/>
                    <a:pt x="975277" y="160165"/>
                  </a:cubicBezTo>
                  <a:cubicBezTo>
                    <a:pt x="968232" y="161406"/>
                    <a:pt x="961186" y="165129"/>
                    <a:pt x="955022" y="166370"/>
                  </a:cubicBezTo>
                  <a:cubicBezTo>
                    <a:pt x="937408" y="168852"/>
                    <a:pt x="919795" y="171335"/>
                    <a:pt x="903062" y="173817"/>
                  </a:cubicBezTo>
                  <a:cubicBezTo>
                    <a:pt x="903062" y="178782"/>
                    <a:pt x="903062" y="181264"/>
                    <a:pt x="902181" y="183746"/>
                  </a:cubicBezTo>
                  <a:cubicBezTo>
                    <a:pt x="900420" y="181264"/>
                    <a:pt x="898658" y="177540"/>
                    <a:pt x="896897" y="172576"/>
                  </a:cubicBezTo>
                  <a:cubicBezTo>
                    <a:pt x="893374" y="186228"/>
                    <a:pt x="886329" y="177540"/>
                    <a:pt x="881045" y="178782"/>
                  </a:cubicBezTo>
                  <a:cubicBezTo>
                    <a:pt x="871358" y="181264"/>
                    <a:pt x="860790" y="184987"/>
                    <a:pt x="851102" y="186228"/>
                  </a:cubicBezTo>
                  <a:cubicBezTo>
                    <a:pt x="833489" y="189952"/>
                    <a:pt x="815875" y="192434"/>
                    <a:pt x="798262" y="194916"/>
                  </a:cubicBezTo>
                  <a:cubicBezTo>
                    <a:pt x="783290" y="197399"/>
                    <a:pt x="768319" y="202363"/>
                    <a:pt x="753347" y="206087"/>
                  </a:cubicBezTo>
                  <a:cubicBezTo>
                    <a:pt x="727808" y="212292"/>
                    <a:pt x="701387" y="216016"/>
                    <a:pt x="675848" y="222221"/>
                  </a:cubicBezTo>
                  <a:cubicBezTo>
                    <a:pt x="658234" y="225945"/>
                    <a:pt x="640621" y="232151"/>
                    <a:pt x="622127" y="235874"/>
                  </a:cubicBezTo>
                  <a:cubicBezTo>
                    <a:pt x="603632" y="240838"/>
                    <a:pt x="584258" y="244562"/>
                    <a:pt x="565764" y="249526"/>
                  </a:cubicBezTo>
                  <a:cubicBezTo>
                    <a:pt x="552553" y="253250"/>
                    <a:pt x="539343" y="258214"/>
                    <a:pt x="526133" y="261938"/>
                  </a:cubicBezTo>
                  <a:cubicBezTo>
                    <a:pt x="499713" y="268144"/>
                    <a:pt x="472412" y="274349"/>
                    <a:pt x="445992" y="280555"/>
                  </a:cubicBezTo>
                  <a:cubicBezTo>
                    <a:pt x="436304" y="283037"/>
                    <a:pt x="427498" y="288002"/>
                    <a:pt x="417810" y="290484"/>
                  </a:cubicBezTo>
                  <a:cubicBezTo>
                    <a:pt x="401077" y="295449"/>
                    <a:pt x="384345" y="297931"/>
                    <a:pt x="367612" y="302895"/>
                  </a:cubicBezTo>
                  <a:cubicBezTo>
                    <a:pt x="355282" y="306619"/>
                    <a:pt x="343834" y="312824"/>
                    <a:pt x="332385" y="315307"/>
                  </a:cubicBezTo>
                  <a:cubicBezTo>
                    <a:pt x="307726" y="322754"/>
                    <a:pt x="283067" y="327718"/>
                    <a:pt x="258408" y="333924"/>
                  </a:cubicBezTo>
                  <a:cubicBezTo>
                    <a:pt x="247840" y="336406"/>
                    <a:pt x="237272" y="341371"/>
                    <a:pt x="226704" y="345094"/>
                  </a:cubicBezTo>
                  <a:cubicBezTo>
                    <a:pt x="209971" y="351300"/>
                    <a:pt x="192358" y="356264"/>
                    <a:pt x="175625" y="362470"/>
                  </a:cubicBezTo>
                  <a:cubicBezTo>
                    <a:pt x="171221" y="363711"/>
                    <a:pt x="166818" y="367435"/>
                    <a:pt x="161534" y="368676"/>
                  </a:cubicBezTo>
                  <a:cubicBezTo>
                    <a:pt x="156250" y="369917"/>
                    <a:pt x="150966" y="369917"/>
                    <a:pt x="145682" y="371158"/>
                  </a:cubicBezTo>
                  <a:cubicBezTo>
                    <a:pt x="135114" y="374881"/>
                    <a:pt x="124546" y="378605"/>
                    <a:pt x="114858" y="382328"/>
                  </a:cubicBezTo>
                  <a:cubicBezTo>
                    <a:pt x="93722" y="389775"/>
                    <a:pt x="83154" y="392257"/>
                    <a:pt x="73466" y="399704"/>
                  </a:cubicBezTo>
                  <a:cubicBezTo>
                    <a:pt x="64660" y="405910"/>
                    <a:pt x="52330" y="404669"/>
                    <a:pt x="48808" y="424527"/>
                  </a:cubicBezTo>
                  <a:cubicBezTo>
                    <a:pt x="47046" y="430733"/>
                    <a:pt x="42643" y="434456"/>
                    <a:pt x="50569" y="436938"/>
                  </a:cubicBezTo>
                  <a:cubicBezTo>
                    <a:pt x="51450" y="436938"/>
                    <a:pt x="53211" y="440662"/>
                    <a:pt x="52330" y="441903"/>
                  </a:cubicBezTo>
                  <a:cubicBezTo>
                    <a:pt x="50569" y="449350"/>
                    <a:pt x="48808" y="456796"/>
                    <a:pt x="47046" y="466726"/>
                  </a:cubicBezTo>
                  <a:cubicBezTo>
                    <a:pt x="47046" y="466726"/>
                    <a:pt x="48808" y="467967"/>
                    <a:pt x="50569" y="470449"/>
                  </a:cubicBezTo>
                  <a:cubicBezTo>
                    <a:pt x="45285" y="477896"/>
                    <a:pt x="45285" y="505201"/>
                    <a:pt x="48808" y="513889"/>
                  </a:cubicBezTo>
                  <a:cubicBezTo>
                    <a:pt x="50569" y="518853"/>
                    <a:pt x="51450" y="525059"/>
                    <a:pt x="52330" y="531265"/>
                  </a:cubicBezTo>
                  <a:cubicBezTo>
                    <a:pt x="41762" y="534988"/>
                    <a:pt x="54092" y="543676"/>
                    <a:pt x="50569" y="548641"/>
                  </a:cubicBezTo>
                  <a:cubicBezTo>
                    <a:pt x="52330" y="548641"/>
                    <a:pt x="54092" y="548641"/>
                    <a:pt x="56734" y="549882"/>
                  </a:cubicBezTo>
                  <a:cubicBezTo>
                    <a:pt x="54972" y="553605"/>
                    <a:pt x="53211" y="556087"/>
                    <a:pt x="52330" y="557329"/>
                  </a:cubicBezTo>
                  <a:cubicBezTo>
                    <a:pt x="54092" y="559811"/>
                    <a:pt x="56734" y="561052"/>
                    <a:pt x="58495" y="563534"/>
                  </a:cubicBezTo>
                  <a:cubicBezTo>
                    <a:pt x="48808" y="582151"/>
                    <a:pt x="48808" y="590839"/>
                    <a:pt x="60256" y="606974"/>
                  </a:cubicBezTo>
                  <a:cubicBezTo>
                    <a:pt x="61137" y="608215"/>
                    <a:pt x="62898" y="610698"/>
                    <a:pt x="62898" y="611939"/>
                  </a:cubicBezTo>
                  <a:cubicBezTo>
                    <a:pt x="60256" y="625591"/>
                    <a:pt x="61137" y="638003"/>
                    <a:pt x="67302" y="649173"/>
                  </a:cubicBezTo>
                  <a:cubicBezTo>
                    <a:pt x="67302" y="649173"/>
                    <a:pt x="66421" y="652896"/>
                    <a:pt x="64660" y="655378"/>
                  </a:cubicBezTo>
                  <a:cubicBezTo>
                    <a:pt x="67302" y="654137"/>
                    <a:pt x="69063" y="652896"/>
                    <a:pt x="70824" y="652896"/>
                  </a:cubicBezTo>
                  <a:lnTo>
                    <a:pt x="68182" y="675237"/>
                  </a:lnTo>
                  <a:lnTo>
                    <a:pt x="77870" y="675237"/>
                  </a:lnTo>
                  <a:cubicBezTo>
                    <a:pt x="80512" y="680201"/>
                    <a:pt x="83154" y="683925"/>
                    <a:pt x="83154" y="685166"/>
                  </a:cubicBezTo>
                  <a:cubicBezTo>
                    <a:pt x="85796" y="681442"/>
                    <a:pt x="87557" y="680201"/>
                    <a:pt x="88438" y="678960"/>
                  </a:cubicBezTo>
                  <a:cubicBezTo>
                    <a:pt x="92841" y="688889"/>
                    <a:pt x="96364" y="696336"/>
                    <a:pt x="99006" y="703783"/>
                  </a:cubicBezTo>
                  <a:cubicBezTo>
                    <a:pt x="98125" y="712471"/>
                    <a:pt x="96364" y="719918"/>
                    <a:pt x="95483" y="724882"/>
                  </a:cubicBezTo>
                  <a:cubicBezTo>
                    <a:pt x="91080" y="724882"/>
                    <a:pt x="86677" y="723641"/>
                    <a:pt x="84035" y="726123"/>
                  </a:cubicBezTo>
                  <a:cubicBezTo>
                    <a:pt x="81393" y="728606"/>
                    <a:pt x="81393" y="734811"/>
                    <a:pt x="79631" y="738535"/>
                  </a:cubicBezTo>
                  <a:cubicBezTo>
                    <a:pt x="79631" y="739776"/>
                    <a:pt x="85796" y="755911"/>
                    <a:pt x="84915" y="757152"/>
                  </a:cubicBezTo>
                  <a:cubicBezTo>
                    <a:pt x="84035" y="765840"/>
                    <a:pt x="82273" y="774528"/>
                    <a:pt x="81393" y="784457"/>
                  </a:cubicBezTo>
                  <a:cubicBezTo>
                    <a:pt x="84915" y="788180"/>
                    <a:pt x="89319" y="793145"/>
                    <a:pt x="92841" y="796868"/>
                  </a:cubicBezTo>
                  <a:cubicBezTo>
                    <a:pt x="86677" y="801833"/>
                    <a:pt x="82273" y="806797"/>
                    <a:pt x="77870" y="810521"/>
                  </a:cubicBezTo>
                  <a:cubicBezTo>
                    <a:pt x="79631" y="811762"/>
                    <a:pt x="80512" y="813003"/>
                    <a:pt x="82273" y="814244"/>
                  </a:cubicBezTo>
                  <a:cubicBezTo>
                    <a:pt x="83154" y="819209"/>
                    <a:pt x="84915" y="824173"/>
                    <a:pt x="84915" y="829138"/>
                  </a:cubicBezTo>
                  <a:cubicBezTo>
                    <a:pt x="84915" y="834102"/>
                    <a:pt x="82273" y="842790"/>
                    <a:pt x="84035" y="844031"/>
                  </a:cubicBezTo>
                  <a:cubicBezTo>
                    <a:pt x="91961" y="850237"/>
                    <a:pt x="87557" y="868854"/>
                    <a:pt x="98125" y="871336"/>
                  </a:cubicBezTo>
                  <a:cubicBezTo>
                    <a:pt x="99006" y="871336"/>
                    <a:pt x="99006" y="873819"/>
                    <a:pt x="100767" y="876301"/>
                  </a:cubicBezTo>
                  <a:cubicBezTo>
                    <a:pt x="98125" y="876301"/>
                    <a:pt x="96364" y="876301"/>
                    <a:pt x="92841" y="877542"/>
                  </a:cubicBezTo>
                  <a:cubicBezTo>
                    <a:pt x="102529" y="887471"/>
                    <a:pt x="99887" y="896159"/>
                    <a:pt x="96364" y="903606"/>
                  </a:cubicBezTo>
                  <a:cubicBezTo>
                    <a:pt x="92841" y="904847"/>
                    <a:pt x="90199" y="906088"/>
                    <a:pt x="87557" y="907329"/>
                  </a:cubicBezTo>
                  <a:cubicBezTo>
                    <a:pt x="88438" y="909812"/>
                    <a:pt x="88438" y="911053"/>
                    <a:pt x="89319" y="913535"/>
                  </a:cubicBezTo>
                  <a:cubicBezTo>
                    <a:pt x="90199" y="914776"/>
                    <a:pt x="94603" y="930911"/>
                    <a:pt x="94603" y="933393"/>
                  </a:cubicBezTo>
                  <a:cubicBezTo>
                    <a:pt x="92841" y="939599"/>
                    <a:pt x="91961" y="945805"/>
                    <a:pt x="91080" y="952010"/>
                  </a:cubicBezTo>
                  <a:cubicBezTo>
                    <a:pt x="96364" y="952010"/>
                    <a:pt x="100767" y="953252"/>
                    <a:pt x="102529" y="953252"/>
                  </a:cubicBezTo>
                  <a:cubicBezTo>
                    <a:pt x="100767" y="954493"/>
                    <a:pt x="98125" y="956975"/>
                    <a:pt x="96364" y="958216"/>
                  </a:cubicBezTo>
                  <a:cubicBezTo>
                    <a:pt x="97245" y="960698"/>
                    <a:pt x="98125" y="963181"/>
                    <a:pt x="99887" y="964422"/>
                  </a:cubicBezTo>
                  <a:cubicBezTo>
                    <a:pt x="106932" y="963181"/>
                    <a:pt x="113978" y="961939"/>
                    <a:pt x="121904" y="960698"/>
                  </a:cubicBezTo>
                  <a:cubicBezTo>
                    <a:pt x="121023" y="966904"/>
                    <a:pt x="120142" y="971869"/>
                    <a:pt x="118381" y="976833"/>
                  </a:cubicBezTo>
                  <a:cubicBezTo>
                    <a:pt x="122784" y="976833"/>
                    <a:pt x="128068" y="978074"/>
                    <a:pt x="132472" y="978074"/>
                  </a:cubicBezTo>
                  <a:lnTo>
                    <a:pt x="132472" y="984280"/>
                  </a:lnTo>
                  <a:cubicBezTo>
                    <a:pt x="126307" y="985521"/>
                    <a:pt x="120142" y="988003"/>
                    <a:pt x="114858" y="989245"/>
                  </a:cubicBezTo>
                  <a:cubicBezTo>
                    <a:pt x="136875" y="1004138"/>
                    <a:pt x="157131" y="990486"/>
                    <a:pt x="180909" y="985521"/>
                  </a:cubicBezTo>
                  <a:cubicBezTo>
                    <a:pt x="185312" y="991727"/>
                    <a:pt x="189716" y="986762"/>
                    <a:pt x="193238" y="976833"/>
                  </a:cubicBezTo>
                  <a:cubicBezTo>
                    <a:pt x="197642" y="985521"/>
                    <a:pt x="201164" y="983039"/>
                    <a:pt x="209971" y="965663"/>
                  </a:cubicBezTo>
                  <a:cubicBezTo>
                    <a:pt x="210852" y="965663"/>
                    <a:pt x="211732" y="966904"/>
                    <a:pt x="212613" y="966904"/>
                  </a:cubicBezTo>
                  <a:cubicBezTo>
                    <a:pt x="211732" y="971869"/>
                    <a:pt x="209971" y="975592"/>
                    <a:pt x="209090" y="980557"/>
                  </a:cubicBezTo>
                  <a:cubicBezTo>
                    <a:pt x="214374" y="978074"/>
                    <a:pt x="218778" y="976833"/>
                    <a:pt x="224062" y="974351"/>
                  </a:cubicBezTo>
                  <a:lnTo>
                    <a:pt x="242556" y="970627"/>
                  </a:lnTo>
                  <a:cubicBezTo>
                    <a:pt x="252243" y="968145"/>
                    <a:pt x="261931" y="966904"/>
                    <a:pt x="270738" y="964422"/>
                  </a:cubicBezTo>
                  <a:cubicBezTo>
                    <a:pt x="274260" y="963181"/>
                    <a:pt x="277783" y="959457"/>
                    <a:pt x="281306" y="958216"/>
                  </a:cubicBezTo>
                  <a:cubicBezTo>
                    <a:pt x="284828" y="956975"/>
                    <a:pt x="290112" y="953252"/>
                    <a:pt x="291874" y="955734"/>
                  </a:cubicBezTo>
                  <a:cubicBezTo>
                    <a:pt x="298919" y="964422"/>
                    <a:pt x="305084" y="974351"/>
                    <a:pt x="312129" y="983039"/>
                  </a:cubicBezTo>
                  <a:cubicBezTo>
                    <a:pt x="313010" y="980557"/>
                    <a:pt x="313891" y="976833"/>
                    <a:pt x="313891" y="976833"/>
                  </a:cubicBezTo>
                  <a:cubicBezTo>
                    <a:pt x="320055" y="979315"/>
                    <a:pt x="324459" y="980557"/>
                    <a:pt x="330623" y="983039"/>
                  </a:cubicBezTo>
                  <a:cubicBezTo>
                    <a:pt x="331504" y="986762"/>
                    <a:pt x="333265" y="991727"/>
                    <a:pt x="333265" y="994209"/>
                  </a:cubicBezTo>
                  <a:cubicBezTo>
                    <a:pt x="342953" y="995450"/>
                    <a:pt x="350879" y="996691"/>
                    <a:pt x="357924" y="997933"/>
                  </a:cubicBezTo>
                  <a:cubicBezTo>
                    <a:pt x="357924" y="999174"/>
                    <a:pt x="358805" y="1000415"/>
                    <a:pt x="358805" y="1001656"/>
                  </a:cubicBezTo>
                  <a:lnTo>
                    <a:pt x="342953" y="1009103"/>
                  </a:lnTo>
                  <a:cubicBezTo>
                    <a:pt x="342072" y="1005379"/>
                    <a:pt x="341192" y="1004138"/>
                    <a:pt x="339430" y="997933"/>
                  </a:cubicBezTo>
                  <a:cubicBezTo>
                    <a:pt x="340311" y="1011585"/>
                    <a:pt x="341192" y="1020273"/>
                    <a:pt x="341192" y="1031443"/>
                  </a:cubicBezTo>
                  <a:cubicBezTo>
                    <a:pt x="349118" y="1022755"/>
                    <a:pt x="359686" y="1032684"/>
                    <a:pt x="364970" y="1017791"/>
                  </a:cubicBezTo>
                  <a:cubicBezTo>
                    <a:pt x="364970" y="1016550"/>
                    <a:pt x="368492" y="1016550"/>
                    <a:pt x="369373" y="1017791"/>
                  </a:cubicBezTo>
                  <a:cubicBezTo>
                    <a:pt x="376419" y="1019032"/>
                    <a:pt x="383464" y="1020273"/>
                    <a:pt x="390509" y="1022755"/>
                  </a:cubicBezTo>
                  <a:cubicBezTo>
                    <a:pt x="389629" y="1020273"/>
                    <a:pt x="389629" y="1017791"/>
                    <a:pt x="388748" y="1015308"/>
                  </a:cubicBezTo>
                  <a:cubicBezTo>
                    <a:pt x="393151" y="1016550"/>
                    <a:pt x="396674" y="1017791"/>
                    <a:pt x="399316" y="1019032"/>
                  </a:cubicBezTo>
                  <a:cubicBezTo>
                    <a:pt x="399316" y="1020273"/>
                    <a:pt x="400197" y="1021514"/>
                    <a:pt x="400197" y="1022755"/>
                  </a:cubicBezTo>
                  <a:cubicBezTo>
                    <a:pt x="394032" y="1027720"/>
                    <a:pt x="387867" y="1033925"/>
                    <a:pt x="381703" y="1038890"/>
                  </a:cubicBezTo>
                  <a:cubicBezTo>
                    <a:pt x="372015" y="1047578"/>
                    <a:pt x="363208" y="1058748"/>
                    <a:pt x="353521" y="1062472"/>
                  </a:cubicBezTo>
                  <a:cubicBezTo>
                    <a:pt x="336788" y="1067436"/>
                    <a:pt x="320055" y="1076124"/>
                    <a:pt x="302442" y="1077365"/>
                  </a:cubicBezTo>
                  <a:lnTo>
                    <a:pt x="298038" y="1077365"/>
                  </a:lnTo>
                  <a:cubicBezTo>
                    <a:pt x="279544" y="1082330"/>
                    <a:pt x="261931" y="1087294"/>
                    <a:pt x="243437" y="1092259"/>
                  </a:cubicBezTo>
                  <a:cubicBezTo>
                    <a:pt x="240795" y="1093500"/>
                    <a:pt x="239033" y="1094741"/>
                    <a:pt x="236391" y="1094741"/>
                  </a:cubicBezTo>
                  <a:cubicBezTo>
                    <a:pt x="224942" y="1097223"/>
                    <a:pt x="213494" y="1098465"/>
                    <a:pt x="202926" y="1100947"/>
                  </a:cubicBezTo>
                  <a:cubicBezTo>
                    <a:pt x="191477" y="1104670"/>
                    <a:pt x="179147" y="1107153"/>
                    <a:pt x="167699" y="1113358"/>
                  </a:cubicBezTo>
                  <a:cubicBezTo>
                    <a:pt x="158892" y="1117082"/>
                    <a:pt x="147443" y="1115841"/>
                    <a:pt x="143920" y="1128252"/>
                  </a:cubicBezTo>
                  <a:cubicBezTo>
                    <a:pt x="140398" y="1128252"/>
                    <a:pt x="136875" y="1127011"/>
                    <a:pt x="135114" y="1128252"/>
                  </a:cubicBezTo>
                  <a:cubicBezTo>
                    <a:pt x="121904" y="1135699"/>
                    <a:pt x="108693" y="1143146"/>
                    <a:pt x="96364" y="1151834"/>
                  </a:cubicBezTo>
                  <a:cubicBezTo>
                    <a:pt x="91961" y="1156798"/>
                    <a:pt x="88438" y="1159280"/>
                    <a:pt x="86677" y="1164245"/>
                  </a:cubicBezTo>
                  <a:cubicBezTo>
                    <a:pt x="85796" y="1167968"/>
                    <a:pt x="88438" y="1174174"/>
                    <a:pt x="89319" y="1176656"/>
                  </a:cubicBezTo>
                  <a:cubicBezTo>
                    <a:pt x="87557" y="1177897"/>
                    <a:pt x="84035" y="1179139"/>
                    <a:pt x="84035" y="1180380"/>
                  </a:cubicBezTo>
                  <a:cubicBezTo>
                    <a:pt x="84035" y="1187827"/>
                    <a:pt x="84035" y="1195273"/>
                    <a:pt x="85796" y="1201479"/>
                  </a:cubicBezTo>
                  <a:cubicBezTo>
                    <a:pt x="88438" y="1210167"/>
                    <a:pt x="96364" y="1217614"/>
                    <a:pt x="87557" y="1228784"/>
                  </a:cubicBezTo>
                  <a:cubicBezTo>
                    <a:pt x="85796" y="1230025"/>
                    <a:pt x="87557" y="1236231"/>
                    <a:pt x="87557" y="1241195"/>
                  </a:cubicBezTo>
                  <a:cubicBezTo>
                    <a:pt x="90199" y="1239954"/>
                    <a:pt x="91961" y="1239954"/>
                    <a:pt x="94603" y="1239954"/>
                  </a:cubicBezTo>
                  <a:cubicBezTo>
                    <a:pt x="85796" y="1261054"/>
                    <a:pt x="85796" y="1268501"/>
                    <a:pt x="94603" y="1272224"/>
                  </a:cubicBezTo>
                  <a:cubicBezTo>
                    <a:pt x="94603" y="1279671"/>
                    <a:pt x="92841" y="1287118"/>
                    <a:pt x="94603" y="1292082"/>
                  </a:cubicBezTo>
                  <a:cubicBezTo>
                    <a:pt x="99887" y="1304493"/>
                    <a:pt x="106932" y="1316905"/>
                    <a:pt x="113097" y="1328075"/>
                  </a:cubicBezTo>
                  <a:cubicBezTo>
                    <a:pt x="112216" y="1329316"/>
                    <a:pt x="110455" y="1330557"/>
                    <a:pt x="109574" y="1330557"/>
                  </a:cubicBezTo>
                  <a:cubicBezTo>
                    <a:pt x="113097" y="1336763"/>
                    <a:pt x="116620" y="1342969"/>
                    <a:pt x="119262" y="1346692"/>
                  </a:cubicBezTo>
                  <a:cubicBezTo>
                    <a:pt x="115739" y="1354139"/>
                    <a:pt x="113097" y="1360345"/>
                    <a:pt x="109574" y="1366550"/>
                  </a:cubicBezTo>
                  <a:cubicBezTo>
                    <a:pt x="113978" y="1369033"/>
                    <a:pt x="116620" y="1370274"/>
                    <a:pt x="120142" y="1371515"/>
                  </a:cubicBezTo>
                  <a:cubicBezTo>
                    <a:pt x="113978" y="1373997"/>
                    <a:pt x="108693" y="1376479"/>
                    <a:pt x="100767" y="1381444"/>
                  </a:cubicBezTo>
                  <a:cubicBezTo>
                    <a:pt x="115739" y="1386409"/>
                    <a:pt x="116620" y="1401302"/>
                    <a:pt x="118381" y="1416196"/>
                  </a:cubicBezTo>
                  <a:cubicBezTo>
                    <a:pt x="118381" y="1417437"/>
                    <a:pt x="122784" y="1418678"/>
                    <a:pt x="125426" y="1419919"/>
                  </a:cubicBezTo>
                  <a:cubicBezTo>
                    <a:pt x="125426" y="1422402"/>
                    <a:pt x="123665" y="1426125"/>
                    <a:pt x="124546" y="1428607"/>
                  </a:cubicBezTo>
                  <a:cubicBezTo>
                    <a:pt x="128068" y="1434813"/>
                    <a:pt x="134233" y="1438536"/>
                    <a:pt x="135114" y="1445983"/>
                  </a:cubicBezTo>
                  <a:cubicBezTo>
                    <a:pt x="140398" y="1467083"/>
                    <a:pt x="150085" y="1463359"/>
                    <a:pt x="160653" y="1458395"/>
                  </a:cubicBezTo>
                  <a:lnTo>
                    <a:pt x="165937" y="1469565"/>
                  </a:lnTo>
                  <a:cubicBezTo>
                    <a:pt x="167699" y="1468324"/>
                    <a:pt x="169460" y="1465841"/>
                    <a:pt x="170341" y="1464600"/>
                  </a:cubicBezTo>
                  <a:cubicBezTo>
                    <a:pt x="171221" y="1472047"/>
                    <a:pt x="180028" y="1480735"/>
                    <a:pt x="182670" y="1475771"/>
                  </a:cubicBezTo>
                  <a:cubicBezTo>
                    <a:pt x="188835" y="1463359"/>
                    <a:pt x="195880" y="1470806"/>
                    <a:pt x="202926" y="1472047"/>
                  </a:cubicBezTo>
                  <a:cubicBezTo>
                    <a:pt x="206448" y="1473288"/>
                    <a:pt x="211732" y="1474529"/>
                    <a:pt x="213494" y="1472047"/>
                  </a:cubicBezTo>
                  <a:cubicBezTo>
                    <a:pt x="217897" y="1465841"/>
                    <a:pt x="231107" y="1472047"/>
                    <a:pt x="227585" y="1454671"/>
                  </a:cubicBezTo>
                  <a:cubicBezTo>
                    <a:pt x="226704" y="1450948"/>
                    <a:pt x="223181" y="1447224"/>
                    <a:pt x="219658" y="1443501"/>
                  </a:cubicBezTo>
                  <a:lnTo>
                    <a:pt x="245198" y="1443501"/>
                  </a:lnTo>
                  <a:cubicBezTo>
                    <a:pt x="246079" y="1447224"/>
                    <a:pt x="246079" y="1452189"/>
                    <a:pt x="246959" y="1455912"/>
                  </a:cubicBezTo>
                  <a:cubicBezTo>
                    <a:pt x="242556" y="1457153"/>
                    <a:pt x="238153" y="1458395"/>
                    <a:pt x="233749" y="1460877"/>
                  </a:cubicBezTo>
                  <a:cubicBezTo>
                    <a:pt x="233749" y="1462118"/>
                    <a:pt x="234630" y="1463359"/>
                    <a:pt x="234630" y="1465841"/>
                  </a:cubicBezTo>
                  <a:cubicBezTo>
                    <a:pt x="236391" y="1465841"/>
                    <a:pt x="239033" y="1464600"/>
                    <a:pt x="240795" y="1464600"/>
                  </a:cubicBezTo>
                  <a:cubicBezTo>
                    <a:pt x="247840" y="1468324"/>
                    <a:pt x="257527" y="1458395"/>
                    <a:pt x="263692" y="1470806"/>
                  </a:cubicBezTo>
                  <a:cubicBezTo>
                    <a:pt x="275141" y="1493146"/>
                    <a:pt x="295396" y="1499352"/>
                    <a:pt x="313891" y="1486941"/>
                  </a:cubicBezTo>
                  <a:cubicBezTo>
                    <a:pt x="315652" y="1485700"/>
                    <a:pt x="319175" y="1489423"/>
                    <a:pt x="321817" y="1490664"/>
                  </a:cubicBezTo>
                  <a:cubicBezTo>
                    <a:pt x="322697" y="1490664"/>
                    <a:pt x="322697" y="1490664"/>
                    <a:pt x="323578" y="1491905"/>
                  </a:cubicBezTo>
                  <a:cubicBezTo>
                    <a:pt x="324459" y="1489423"/>
                    <a:pt x="324459" y="1486941"/>
                    <a:pt x="324459" y="1488182"/>
                  </a:cubicBezTo>
                  <a:cubicBezTo>
                    <a:pt x="330623" y="1488182"/>
                    <a:pt x="336788" y="1490664"/>
                    <a:pt x="342953" y="1489423"/>
                  </a:cubicBezTo>
                  <a:cubicBezTo>
                    <a:pt x="352640" y="1488182"/>
                    <a:pt x="362328" y="1483217"/>
                    <a:pt x="372015" y="1481976"/>
                  </a:cubicBezTo>
                  <a:cubicBezTo>
                    <a:pt x="386987" y="1479494"/>
                    <a:pt x="401958" y="1479494"/>
                    <a:pt x="416930" y="1474529"/>
                  </a:cubicBezTo>
                  <a:cubicBezTo>
                    <a:pt x="423094" y="1472047"/>
                    <a:pt x="427498" y="1473288"/>
                    <a:pt x="431901" y="1475771"/>
                  </a:cubicBezTo>
                  <a:cubicBezTo>
                    <a:pt x="404600" y="1491905"/>
                    <a:pt x="377299" y="1508040"/>
                    <a:pt x="349998" y="1522934"/>
                  </a:cubicBezTo>
                  <a:cubicBezTo>
                    <a:pt x="349998" y="1524175"/>
                    <a:pt x="350879" y="1525416"/>
                    <a:pt x="350879" y="1526657"/>
                  </a:cubicBezTo>
                  <a:cubicBezTo>
                    <a:pt x="352640" y="1526657"/>
                    <a:pt x="354402" y="1527898"/>
                    <a:pt x="357924" y="1529139"/>
                  </a:cubicBezTo>
                  <a:cubicBezTo>
                    <a:pt x="351760" y="1532863"/>
                    <a:pt x="349118" y="1534104"/>
                    <a:pt x="344714" y="1536586"/>
                  </a:cubicBezTo>
                  <a:cubicBezTo>
                    <a:pt x="352640" y="1544033"/>
                    <a:pt x="342072" y="1552721"/>
                    <a:pt x="346476" y="1562650"/>
                  </a:cubicBezTo>
                  <a:cubicBezTo>
                    <a:pt x="349998" y="1572579"/>
                    <a:pt x="347356" y="1587473"/>
                    <a:pt x="363208" y="1583749"/>
                  </a:cubicBezTo>
                  <a:cubicBezTo>
                    <a:pt x="347356" y="1594920"/>
                    <a:pt x="346476" y="1611055"/>
                    <a:pt x="357044" y="1628430"/>
                  </a:cubicBezTo>
                  <a:cubicBezTo>
                    <a:pt x="358805" y="1630913"/>
                    <a:pt x="359686" y="1635877"/>
                    <a:pt x="358805" y="1638360"/>
                  </a:cubicBezTo>
                  <a:cubicBezTo>
                    <a:pt x="357044" y="1647047"/>
                    <a:pt x="354402" y="1654494"/>
                    <a:pt x="352640" y="1660700"/>
                  </a:cubicBezTo>
                  <a:cubicBezTo>
                    <a:pt x="346476" y="1660700"/>
                    <a:pt x="342953" y="1659459"/>
                    <a:pt x="339430" y="1659459"/>
                  </a:cubicBezTo>
                  <a:cubicBezTo>
                    <a:pt x="330623" y="1660700"/>
                    <a:pt x="321817" y="1663182"/>
                    <a:pt x="313010" y="1665664"/>
                  </a:cubicBezTo>
                  <a:cubicBezTo>
                    <a:pt x="284828" y="1673111"/>
                    <a:pt x="255766" y="1680558"/>
                    <a:pt x="227585" y="1688005"/>
                  </a:cubicBezTo>
                  <a:cubicBezTo>
                    <a:pt x="203806" y="1694211"/>
                    <a:pt x="180909" y="1706622"/>
                    <a:pt x="157131" y="1709104"/>
                  </a:cubicBezTo>
                  <a:cubicBezTo>
                    <a:pt x="140398" y="1710346"/>
                    <a:pt x="125426" y="1722757"/>
                    <a:pt x="109574" y="1723998"/>
                  </a:cubicBezTo>
                  <a:cubicBezTo>
                    <a:pt x="99006" y="1725239"/>
                    <a:pt x="88438" y="1731445"/>
                    <a:pt x="78751" y="1737651"/>
                  </a:cubicBezTo>
                  <a:cubicBezTo>
                    <a:pt x="73466" y="1740133"/>
                    <a:pt x="69063" y="1746338"/>
                    <a:pt x="64660" y="1750062"/>
                  </a:cubicBezTo>
                  <a:cubicBezTo>
                    <a:pt x="63779" y="1750062"/>
                    <a:pt x="61137" y="1748821"/>
                    <a:pt x="60256" y="1750062"/>
                  </a:cubicBezTo>
                  <a:cubicBezTo>
                    <a:pt x="53211" y="1755026"/>
                    <a:pt x="47046" y="1759991"/>
                    <a:pt x="40001" y="1763714"/>
                  </a:cubicBezTo>
                  <a:cubicBezTo>
                    <a:pt x="34717" y="1767438"/>
                    <a:pt x="30313" y="1771161"/>
                    <a:pt x="25029" y="1774885"/>
                  </a:cubicBezTo>
                  <a:cubicBezTo>
                    <a:pt x="25029" y="1776126"/>
                    <a:pt x="25910" y="1777367"/>
                    <a:pt x="25910" y="1778608"/>
                  </a:cubicBezTo>
                  <a:cubicBezTo>
                    <a:pt x="24149" y="1778608"/>
                    <a:pt x="21507" y="1777367"/>
                    <a:pt x="18865" y="1776126"/>
                  </a:cubicBezTo>
                  <a:cubicBezTo>
                    <a:pt x="19745" y="1783573"/>
                    <a:pt x="20626" y="1788537"/>
                    <a:pt x="21507" y="1794743"/>
                  </a:cubicBezTo>
                  <a:cubicBezTo>
                    <a:pt x="20626" y="1794743"/>
                    <a:pt x="20626" y="1794743"/>
                    <a:pt x="19745" y="1795984"/>
                  </a:cubicBezTo>
                  <a:cubicBezTo>
                    <a:pt x="18865" y="1793502"/>
                    <a:pt x="17984" y="1791020"/>
                    <a:pt x="17103" y="1789778"/>
                  </a:cubicBezTo>
                  <a:cubicBezTo>
                    <a:pt x="7620" y="1802190"/>
                    <a:pt x="0" y="1813360"/>
                    <a:pt x="16223" y="1820807"/>
                  </a:cubicBezTo>
                  <a:cubicBezTo>
                    <a:pt x="15342" y="1827012"/>
                    <a:pt x="15342" y="1831977"/>
                    <a:pt x="15342" y="1835700"/>
                  </a:cubicBezTo>
                  <a:lnTo>
                    <a:pt x="17984" y="1861764"/>
                  </a:lnTo>
                  <a:cubicBezTo>
                    <a:pt x="18865" y="1872935"/>
                    <a:pt x="17103" y="1884105"/>
                    <a:pt x="26791" y="1887828"/>
                  </a:cubicBezTo>
                  <a:cubicBezTo>
                    <a:pt x="24149" y="1894034"/>
                    <a:pt x="24149" y="1922580"/>
                    <a:pt x="27671" y="1923821"/>
                  </a:cubicBezTo>
                  <a:cubicBezTo>
                    <a:pt x="33836" y="1927545"/>
                    <a:pt x="35597" y="1938715"/>
                    <a:pt x="40882" y="1943679"/>
                  </a:cubicBezTo>
                  <a:cubicBezTo>
                    <a:pt x="41762" y="1944920"/>
                    <a:pt x="42643" y="1947403"/>
                    <a:pt x="42643" y="1947403"/>
                  </a:cubicBezTo>
                  <a:cubicBezTo>
                    <a:pt x="35597" y="1958573"/>
                    <a:pt x="46166" y="1953609"/>
                    <a:pt x="47927" y="1958573"/>
                  </a:cubicBezTo>
                  <a:cubicBezTo>
                    <a:pt x="46166" y="1964779"/>
                    <a:pt x="42643" y="1970984"/>
                    <a:pt x="41762" y="1978431"/>
                  </a:cubicBezTo>
                  <a:cubicBezTo>
                    <a:pt x="40882" y="1985878"/>
                    <a:pt x="41762" y="1992084"/>
                    <a:pt x="49688" y="1988360"/>
                  </a:cubicBezTo>
                  <a:cubicBezTo>
                    <a:pt x="48808" y="1999531"/>
                    <a:pt x="47927" y="2009460"/>
                    <a:pt x="47046" y="2020630"/>
                  </a:cubicBezTo>
                  <a:cubicBezTo>
                    <a:pt x="47927" y="2020630"/>
                    <a:pt x="48808" y="2019389"/>
                    <a:pt x="48808" y="2019389"/>
                  </a:cubicBezTo>
                  <a:cubicBezTo>
                    <a:pt x="51450" y="2028077"/>
                    <a:pt x="53211" y="2035524"/>
                    <a:pt x="55853" y="2042970"/>
                  </a:cubicBezTo>
                  <a:cubicBezTo>
                    <a:pt x="60256" y="2042970"/>
                    <a:pt x="64660" y="2044212"/>
                    <a:pt x="69944" y="2045453"/>
                  </a:cubicBezTo>
                  <a:lnTo>
                    <a:pt x="69944" y="2049176"/>
                  </a:lnTo>
                  <a:cubicBezTo>
                    <a:pt x="67302" y="2050417"/>
                    <a:pt x="64660" y="2051658"/>
                    <a:pt x="62018" y="2052899"/>
                  </a:cubicBezTo>
                  <a:cubicBezTo>
                    <a:pt x="62898" y="2054141"/>
                    <a:pt x="64660" y="2054141"/>
                    <a:pt x="64660" y="2054141"/>
                  </a:cubicBezTo>
                  <a:cubicBezTo>
                    <a:pt x="65540" y="2072758"/>
                    <a:pt x="76989" y="2070275"/>
                    <a:pt x="84915" y="2075240"/>
                  </a:cubicBezTo>
                  <a:cubicBezTo>
                    <a:pt x="88438" y="2077722"/>
                    <a:pt x="92841" y="2078963"/>
                    <a:pt x="95483" y="2077722"/>
                  </a:cubicBezTo>
                  <a:cubicBezTo>
                    <a:pt x="100767" y="2073999"/>
                    <a:pt x="104290" y="2075240"/>
                    <a:pt x="104290" y="2082687"/>
                  </a:cubicBezTo>
                  <a:cubicBezTo>
                    <a:pt x="104290" y="2086410"/>
                    <a:pt x="102529" y="2091375"/>
                    <a:pt x="101648" y="2093857"/>
                  </a:cubicBezTo>
                  <a:cubicBezTo>
                    <a:pt x="107813" y="2093857"/>
                    <a:pt x="117500" y="2097581"/>
                    <a:pt x="122784" y="2092616"/>
                  </a:cubicBezTo>
                  <a:cubicBezTo>
                    <a:pt x="135114" y="2081446"/>
                    <a:pt x="146562" y="2091375"/>
                    <a:pt x="158011" y="2087651"/>
                  </a:cubicBezTo>
                  <a:cubicBezTo>
                    <a:pt x="164176" y="2085169"/>
                    <a:pt x="169460" y="2085169"/>
                    <a:pt x="178267" y="2082687"/>
                  </a:cubicBezTo>
                  <a:cubicBezTo>
                    <a:pt x="182670" y="2087651"/>
                    <a:pt x="187073" y="2086410"/>
                    <a:pt x="187954" y="2080205"/>
                  </a:cubicBezTo>
                  <a:cubicBezTo>
                    <a:pt x="195000" y="2080205"/>
                    <a:pt x="201164" y="2080205"/>
                    <a:pt x="207329" y="2078963"/>
                  </a:cubicBezTo>
                  <a:cubicBezTo>
                    <a:pt x="217016" y="2076481"/>
                    <a:pt x="225823" y="2072758"/>
                    <a:pt x="235511" y="2071516"/>
                  </a:cubicBezTo>
                  <a:cubicBezTo>
                    <a:pt x="241675" y="2070275"/>
                    <a:pt x="248721" y="2072758"/>
                    <a:pt x="255766" y="2071516"/>
                  </a:cubicBezTo>
                  <a:cubicBezTo>
                    <a:pt x="259289" y="2070275"/>
                    <a:pt x="261931" y="2062829"/>
                    <a:pt x="265454" y="2059105"/>
                  </a:cubicBezTo>
                  <a:cubicBezTo>
                    <a:pt x="268976" y="2071516"/>
                    <a:pt x="276022" y="2072758"/>
                    <a:pt x="287470" y="2064070"/>
                  </a:cubicBezTo>
                  <a:cubicBezTo>
                    <a:pt x="283067" y="2059105"/>
                    <a:pt x="277783" y="2055382"/>
                    <a:pt x="273380" y="2051658"/>
                  </a:cubicBezTo>
                  <a:cubicBezTo>
                    <a:pt x="277783" y="2049176"/>
                    <a:pt x="281306" y="2045453"/>
                    <a:pt x="284828" y="2044212"/>
                  </a:cubicBezTo>
                  <a:cubicBezTo>
                    <a:pt x="288351" y="2044212"/>
                    <a:pt x="290993" y="2045453"/>
                    <a:pt x="293635" y="2045453"/>
                  </a:cubicBezTo>
                  <a:cubicBezTo>
                    <a:pt x="296277" y="2045453"/>
                    <a:pt x="298919" y="2045453"/>
                    <a:pt x="301561" y="2044212"/>
                  </a:cubicBezTo>
                  <a:cubicBezTo>
                    <a:pt x="304203" y="2042970"/>
                    <a:pt x="305965" y="2041729"/>
                    <a:pt x="307726" y="2039247"/>
                  </a:cubicBezTo>
                  <a:cubicBezTo>
                    <a:pt x="307726" y="2042970"/>
                    <a:pt x="308607" y="2047935"/>
                    <a:pt x="308607" y="2051658"/>
                  </a:cubicBezTo>
                  <a:cubicBezTo>
                    <a:pt x="308607" y="2055382"/>
                    <a:pt x="306845" y="2059105"/>
                    <a:pt x="305965" y="2062829"/>
                  </a:cubicBezTo>
                  <a:cubicBezTo>
                    <a:pt x="308607" y="2062829"/>
                    <a:pt x="311249" y="2062829"/>
                    <a:pt x="314771" y="2061588"/>
                  </a:cubicBezTo>
                  <a:cubicBezTo>
                    <a:pt x="318294" y="2069034"/>
                    <a:pt x="308607" y="2085169"/>
                    <a:pt x="321817" y="2086410"/>
                  </a:cubicBezTo>
                  <a:cubicBezTo>
                    <a:pt x="320936" y="2091375"/>
                    <a:pt x="320055" y="2095098"/>
                    <a:pt x="319175" y="2100063"/>
                  </a:cubicBezTo>
                  <a:cubicBezTo>
                    <a:pt x="324459" y="2100063"/>
                    <a:pt x="329743" y="2101304"/>
                    <a:pt x="337669" y="2102545"/>
                  </a:cubicBezTo>
                  <a:cubicBezTo>
                    <a:pt x="334146" y="2108751"/>
                    <a:pt x="331504" y="2113715"/>
                    <a:pt x="327981" y="2118680"/>
                  </a:cubicBezTo>
                  <a:cubicBezTo>
                    <a:pt x="330623" y="2117439"/>
                    <a:pt x="333265" y="2117439"/>
                    <a:pt x="338549" y="2116198"/>
                  </a:cubicBezTo>
                  <a:cubicBezTo>
                    <a:pt x="327101" y="2131091"/>
                    <a:pt x="339430" y="2132332"/>
                    <a:pt x="343834" y="2141020"/>
                  </a:cubicBezTo>
                  <a:cubicBezTo>
                    <a:pt x="346476" y="2131091"/>
                    <a:pt x="348237" y="2124885"/>
                    <a:pt x="349118" y="2119921"/>
                  </a:cubicBezTo>
                  <a:cubicBezTo>
                    <a:pt x="353521" y="2126127"/>
                    <a:pt x="358805" y="2133573"/>
                    <a:pt x="364089" y="2142262"/>
                  </a:cubicBezTo>
                  <a:cubicBezTo>
                    <a:pt x="364970" y="2142262"/>
                    <a:pt x="366731" y="2139779"/>
                    <a:pt x="367612" y="2141020"/>
                  </a:cubicBezTo>
                  <a:cubicBezTo>
                    <a:pt x="377299" y="2147226"/>
                    <a:pt x="381703" y="2141020"/>
                    <a:pt x="385225" y="2128609"/>
                  </a:cubicBezTo>
                  <a:cubicBezTo>
                    <a:pt x="386106" y="2126127"/>
                    <a:pt x="390509" y="2124885"/>
                    <a:pt x="391390" y="2123644"/>
                  </a:cubicBezTo>
                  <a:cubicBezTo>
                    <a:pt x="389629" y="2131091"/>
                    <a:pt x="386987" y="2138538"/>
                    <a:pt x="384345" y="2147226"/>
                  </a:cubicBezTo>
                  <a:cubicBezTo>
                    <a:pt x="373776" y="2149708"/>
                    <a:pt x="361447" y="2153432"/>
                    <a:pt x="349118" y="2157155"/>
                  </a:cubicBezTo>
                  <a:cubicBezTo>
                    <a:pt x="337669" y="2160879"/>
                    <a:pt x="326220" y="2167084"/>
                    <a:pt x="313891" y="2169566"/>
                  </a:cubicBezTo>
                  <a:cubicBezTo>
                    <a:pt x="297158" y="2173290"/>
                    <a:pt x="280425" y="2175772"/>
                    <a:pt x="262812" y="2179496"/>
                  </a:cubicBezTo>
                  <a:cubicBezTo>
                    <a:pt x="242556" y="2184460"/>
                    <a:pt x="222300" y="2189425"/>
                    <a:pt x="202045" y="2195630"/>
                  </a:cubicBezTo>
                  <a:cubicBezTo>
                    <a:pt x="185312" y="2200595"/>
                    <a:pt x="169460" y="2208042"/>
                    <a:pt x="152727" y="2213006"/>
                  </a:cubicBezTo>
                  <a:cubicBezTo>
                    <a:pt x="141278" y="2216730"/>
                    <a:pt x="129830" y="2217971"/>
                    <a:pt x="119262" y="2224176"/>
                  </a:cubicBezTo>
                  <a:cubicBezTo>
                    <a:pt x="108693" y="2230382"/>
                    <a:pt x="93722" y="2229141"/>
                    <a:pt x="90199" y="2250240"/>
                  </a:cubicBezTo>
                  <a:cubicBezTo>
                    <a:pt x="84035" y="2245276"/>
                    <a:pt x="79631" y="2247758"/>
                    <a:pt x="78751" y="2256446"/>
                  </a:cubicBezTo>
                  <a:cubicBezTo>
                    <a:pt x="78751" y="2258928"/>
                    <a:pt x="77870" y="2261411"/>
                    <a:pt x="76109" y="2261411"/>
                  </a:cubicBezTo>
                  <a:cubicBezTo>
                    <a:pt x="66421" y="2265134"/>
                    <a:pt x="69063" y="2272581"/>
                    <a:pt x="73466" y="2280028"/>
                  </a:cubicBezTo>
                  <a:cubicBezTo>
                    <a:pt x="78751" y="2288716"/>
                    <a:pt x="78751" y="2297404"/>
                    <a:pt x="77870" y="2307333"/>
                  </a:cubicBezTo>
                  <a:cubicBezTo>
                    <a:pt x="76109" y="2320985"/>
                    <a:pt x="74347" y="2335879"/>
                    <a:pt x="72586" y="2349531"/>
                  </a:cubicBezTo>
                  <a:cubicBezTo>
                    <a:pt x="72586" y="2353255"/>
                    <a:pt x="75228" y="2356978"/>
                    <a:pt x="76989" y="2360702"/>
                  </a:cubicBezTo>
                  <a:lnTo>
                    <a:pt x="79631" y="2368149"/>
                  </a:lnTo>
                  <a:lnTo>
                    <a:pt x="79631" y="2389248"/>
                  </a:lnTo>
                  <a:cubicBezTo>
                    <a:pt x="83154" y="2389248"/>
                    <a:pt x="87557" y="2388007"/>
                    <a:pt x="91961" y="2388007"/>
                  </a:cubicBezTo>
                  <a:cubicBezTo>
                    <a:pt x="91961" y="2388007"/>
                    <a:pt x="91961" y="2389248"/>
                    <a:pt x="92841" y="2389248"/>
                  </a:cubicBezTo>
                  <a:cubicBezTo>
                    <a:pt x="90199" y="2390489"/>
                    <a:pt x="88438" y="2391730"/>
                    <a:pt x="85796" y="2394212"/>
                  </a:cubicBezTo>
                  <a:cubicBezTo>
                    <a:pt x="91080" y="2402900"/>
                    <a:pt x="81393" y="2425241"/>
                    <a:pt x="102529" y="2420276"/>
                  </a:cubicBezTo>
                  <a:cubicBezTo>
                    <a:pt x="96364" y="2427723"/>
                    <a:pt x="92841" y="2432688"/>
                    <a:pt x="90199" y="2435170"/>
                  </a:cubicBezTo>
                  <a:cubicBezTo>
                    <a:pt x="91961" y="2441376"/>
                    <a:pt x="93722" y="2445099"/>
                    <a:pt x="94603" y="2448822"/>
                  </a:cubicBezTo>
                  <a:cubicBezTo>
                    <a:pt x="91080" y="2452546"/>
                    <a:pt x="88438" y="2456269"/>
                    <a:pt x="85796" y="2458752"/>
                  </a:cubicBezTo>
                  <a:cubicBezTo>
                    <a:pt x="89319" y="2463716"/>
                    <a:pt x="92841" y="2467440"/>
                    <a:pt x="94603" y="2471163"/>
                  </a:cubicBezTo>
                  <a:cubicBezTo>
                    <a:pt x="98125" y="2466198"/>
                    <a:pt x="101648" y="2461234"/>
                    <a:pt x="105171" y="2461234"/>
                  </a:cubicBezTo>
                  <a:cubicBezTo>
                    <a:pt x="108693" y="2461234"/>
                    <a:pt x="113097" y="2469922"/>
                    <a:pt x="117500" y="2474886"/>
                  </a:cubicBezTo>
                  <a:cubicBezTo>
                    <a:pt x="117500" y="2476127"/>
                    <a:pt x="114858" y="2477369"/>
                    <a:pt x="113978" y="2477369"/>
                  </a:cubicBezTo>
                  <a:cubicBezTo>
                    <a:pt x="107813" y="2467440"/>
                    <a:pt x="101648" y="2466198"/>
                    <a:pt x="95483" y="2477369"/>
                  </a:cubicBezTo>
                  <a:cubicBezTo>
                    <a:pt x="95483" y="2477369"/>
                    <a:pt x="94603" y="2477369"/>
                    <a:pt x="94603" y="2476127"/>
                  </a:cubicBezTo>
                  <a:cubicBezTo>
                    <a:pt x="94603" y="2474886"/>
                    <a:pt x="94603" y="2474886"/>
                    <a:pt x="93722" y="2473645"/>
                  </a:cubicBezTo>
                  <a:cubicBezTo>
                    <a:pt x="90199" y="2478610"/>
                    <a:pt x="91080" y="2482333"/>
                    <a:pt x="95483" y="2486057"/>
                  </a:cubicBezTo>
                  <a:cubicBezTo>
                    <a:pt x="101648" y="2491021"/>
                    <a:pt x="100767" y="2494744"/>
                    <a:pt x="97245" y="2500950"/>
                  </a:cubicBezTo>
                  <a:cubicBezTo>
                    <a:pt x="99006" y="2502191"/>
                    <a:pt x="101648" y="2504674"/>
                    <a:pt x="101648" y="2505915"/>
                  </a:cubicBezTo>
                  <a:cubicBezTo>
                    <a:pt x="101648" y="2512120"/>
                    <a:pt x="110455" y="2515844"/>
                    <a:pt x="103409" y="2523291"/>
                  </a:cubicBezTo>
                  <a:cubicBezTo>
                    <a:pt x="106932" y="2529496"/>
                    <a:pt x="108693" y="2535702"/>
                    <a:pt x="116620" y="2538184"/>
                  </a:cubicBezTo>
                  <a:cubicBezTo>
                    <a:pt x="123665" y="2540667"/>
                    <a:pt x="125426" y="2535702"/>
                    <a:pt x="129830" y="2534461"/>
                  </a:cubicBezTo>
                  <a:cubicBezTo>
                    <a:pt x="134233" y="2533220"/>
                    <a:pt x="139517" y="2536943"/>
                    <a:pt x="143920" y="2538184"/>
                  </a:cubicBezTo>
                  <a:cubicBezTo>
                    <a:pt x="145682" y="2538184"/>
                    <a:pt x="147443" y="2534461"/>
                    <a:pt x="147443" y="2533220"/>
                  </a:cubicBezTo>
                  <a:cubicBezTo>
                    <a:pt x="153608" y="2534461"/>
                    <a:pt x="159773" y="2536943"/>
                    <a:pt x="165057" y="2535702"/>
                  </a:cubicBezTo>
                  <a:cubicBezTo>
                    <a:pt x="172983" y="2534461"/>
                    <a:pt x="177386" y="2538184"/>
                    <a:pt x="178267" y="2548113"/>
                  </a:cubicBezTo>
                  <a:cubicBezTo>
                    <a:pt x="179147" y="2559284"/>
                    <a:pt x="183551" y="2560525"/>
                    <a:pt x="189716" y="2559284"/>
                  </a:cubicBezTo>
                  <a:cubicBezTo>
                    <a:pt x="195000" y="2558043"/>
                    <a:pt x="199403" y="2555560"/>
                    <a:pt x="204687" y="2554319"/>
                  </a:cubicBezTo>
                  <a:cubicBezTo>
                    <a:pt x="202045" y="2550596"/>
                    <a:pt x="198522" y="2546872"/>
                    <a:pt x="194119" y="2541908"/>
                  </a:cubicBezTo>
                  <a:cubicBezTo>
                    <a:pt x="198522" y="2540667"/>
                    <a:pt x="202926" y="2538184"/>
                    <a:pt x="206448" y="2538184"/>
                  </a:cubicBezTo>
                  <a:cubicBezTo>
                    <a:pt x="213494" y="2536943"/>
                    <a:pt x="219658" y="2535702"/>
                    <a:pt x="226704" y="2535702"/>
                  </a:cubicBezTo>
                  <a:cubicBezTo>
                    <a:pt x="229346" y="2535702"/>
                    <a:pt x="231988" y="2538184"/>
                    <a:pt x="234630" y="2541908"/>
                  </a:cubicBezTo>
                  <a:cubicBezTo>
                    <a:pt x="223181" y="2541908"/>
                    <a:pt x="212613" y="2541908"/>
                    <a:pt x="204687" y="2554319"/>
                  </a:cubicBezTo>
                  <a:cubicBezTo>
                    <a:pt x="207329" y="2555560"/>
                    <a:pt x="210852" y="2556801"/>
                    <a:pt x="213494" y="2556801"/>
                  </a:cubicBezTo>
                  <a:cubicBezTo>
                    <a:pt x="228465" y="2555560"/>
                    <a:pt x="244317" y="2554319"/>
                    <a:pt x="259289" y="2553078"/>
                  </a:cubicBezTo>
                  <a:cubicBezTo>
                    <a:pt x="274260" y="2551837"/>
                    <a:pt x="288351" y="2549355"/>
                    <a:pt x="304203" y="2548113"/>
                  </a:cubicBezTo>
                  <a:cubicBezTo>
                    <a:pt x="308607" y="2574177"/>
                    <a:pt x="313010" y="2599000"/>
                    <a:pt x="316533" y="2623823"/>
                  </a:cubicBezTo>
                  <a:cubicBezTo>
                    <a:pt x="314771" y="2625064"/>
                    <a:pt x="313010" y="2626305"/>
                    <a:pt x="311249" y="2626305"/>
                  </a:cubicBezTo>
                  <a:cubicBezTo>
                    <a:pt x="313891" y="2631270"/>
                    <a:pt x="317413" y="2636234"/>
                    <a:pt x="318294" y="2641199"/>
                  </a:cubicBezTo>
                  <a:cubicBezTo>
                    <a:pt x="319175" y="2648646"/>
                    <a:pt x="318294" y="2656092"/>
                    <a:pt x="318294" y="2661057"/>
                  </a:cubicBezTo>
                  <a:cubicBezTo>
                    <a:pt x="324459" y="2663539"/>
                    <a:pt x="327981" y="2664780"/>
                    <a:pt x="332385" y="2666022"/>
                  </a:cubicBezTo>
                  <a:cubicBezTo>
                    <a:pt x="331504" y="2666022"/>
                    <a:pt x="330623" y="2667263"/>
                    <a:pt x="328862" y="2667263"/>
                  </a:cubicBezTo>
                  <a:cubicBezTo>
                    <a:pt x="329743" y="2675951"/>
                    <a:pt x="331504" y="2685880"/>
                    <a:pt x="332385" y="2698291"/>
                  </a:cubicBezTo>
                  <a:lnTo>
                    <a:pt x="346476" y="2698291"/>
                  </a:lnTo>
                  <a:cubicBezTo>
                    <a:pt x="349118" y="2698291"/>
                    <a:pt x="351760" y="2700774"/>
                    <a:pt x="352640" y="2702015"/>
                  </a:cubicBezTo>
                  <a:cubicBezTo>
                    <a:pt x="356163" y="2716908"/>
                    <a:pt x="364089" y="2721873"/>
                    <a:pt x="374657" y="2718149"/>
                  </a:cubicBezTo>
                  <a:cubicBezTo>
                    <a:pt x="379061" y="2716908"/>
                    <a:pt x="384345" y="2716908"/>
                    <a:pt x="388748" y="2716908"/>
                  </a:cubicBezTo>
                  <a:lnTo>
                    <a:pt x="399316" y="2716908"/>
                  </a:lnTo>
                  <a:cubicBezTo>
                    <a:pt x="402839" y="2716908"/>
                    <a:pt x="406361" y="2715667"/>
                    <a:pt x="409884" y="2714426"/>
                  </a:cubicBezTo>
                  <a:cubicBezTo>
                    <a:pt x="410765" y="2710702"/>
                    <a:pt x="410765" y="2706979"/>
                    <a:pt x="411645" y="2702015"/>
                  </a:cubicBezTo>
                  <a:cubicBezTo>
                    <a:pt x="414288" y="2702015"/>
                    <a:pt x="416049" y="2700774"/>
                    <a:pt x="418691" y="2700774"/>
                  </a:cubicBezTo>
                  <a:cubicBezTo>
                    <a:pt x="435424" y="2698291"/>
                    <a:pt x="453037" y="2694568"/>
                    <a:pt x="470651" y="2692085"/>
                  </a:cubicBezTo>
                  <a:cubicBezTo>
                    <a:pt x="470651" y="2692085"/>
                    <a:pt x="471531" y="2694568"/>
                    <a:pt x="472412" y="2698291"/>
                  </a:cubicBezTo>
                  <a:cubicBezTo>
                    <a:pt x="469770" y="2699532"/>
                    <a:pt x="468009" y="2700774"/>
                    <a:pt x="466247" y="2702015"/>
                  </a:cubicBezTo>
                  <a:cubicBezTo>
                    <a:pt x="473293" y="2711944"/>
                    <a:pt x="482980" y="2713185"/>
                    <a:pt x="489145" y="2705738"/>
                  </a:cubicBezTo>
                  <a:cubicBezTo>
                    <a:pt x="485622" y="2702015"/>
                    <a:pt x="482980" y="2699532"/>
                    <a:pt x="478577" y="2695809"/>
                  </a:cubicBezTo>
                  <a:lnTo>
                    <a:pt x="481219" y="2692085"/>
                  </a:lnTo>
                  <a:lnTo>
                    <a:pt x="488264" y="2692085"/>
                  </a:lnTo>
                  <a:lnTo>
                    <a:pt x="488264" y="2690844"/>
                  </a:lnTo>
                  <a:cubicBezTo>
                    <a:pt x="491787" y="2692085"/>
                    <a:pt x="494429" y="2694568"/>
                    <a:pt x="497952" y="2690844"/>
                  </a:cubicBezTo>
                  <a:lnTo>
                    <a:pt x="501474" y="2690844"/>
                  </a:lnTo>
                  <a:lnTo>
                    <a:pt x="532298" y="2693327"/>
                  </a:lnTo>
                  <a:cubicBezTo>
                    <a:pt x="535821" y="2693327"/>
                    <a:pt x="537582" y="2692085"/>
                    <a:pt x="539343" y="2689603"/>
                  </a:cubicBezTo>
                  <a:cubicBezTo>
                    <a:pt x="543747" y="2699532"/>
                    <a:pt x="547269" y="2708220"/>
                    <a:pt x="551673" y="2719390"/>
                  </a:cubicBezTo>
                  <a:cubicBezTo>
                    <a:pt x="550792" y="2719390"/>
                    <a:pt x="549031" y="2720632"/>
                    <a:pt x="547269" y="2720632"/>
                  </a:cubicBezTo>
                  <a:cubicBezTo>
                    <a:pt x="558718" y="2746696"/>
                    <a:pt x="565763" y="2774000"/>
                    <a:pt x="555195" y="2803788"/>
                  </a:cubicBezTo>
                  <a:cubicBezTo>
                    <a:pt x="556076" y="2813717"/>
                    <a:pt x="557837" y="2823646"/>
                    <a:pt x="558718" y="2836057"/>
                  </a:cubicBezTo>
                  <a:lnTo>
                    <a:pt x="567525" y="2836057"/>
                  </a:lnTo>
                  <a:cubicBezTo>
                    <a:pt x="565763" y="2842263"/>
                    <a:pt x="564002" y="2845987"/>
                    <a:pt x="563121" y="2849710"/>
                  </a:cubicBezTo>
                  <a:cubicBezTo>
                    <a:pt x="563121" y="2855916"/>
                    <a:pt x="572809" y="2858398"/>
                    <a:pt x="565763" y="2867086"/>
                  </a:cubicBezTo>
                  <a:lnTo>
                    <a:pt x="567525" y="2872050"/>
                  </a:lnTo>
                  <a:cubicBezTo>
                    <a:pt x="576332" y="2888185"/>
                    <a:pt x="586019" y="2903079"/>
                    <a:pt x="595706" y="2921696"/>
                  </a:cubicBezTo>
                  <a:cubicBezTo>
                    <a:pt x="588661" y="2926661"/>
                    <a:pt x="582496" y="2931625"/>
                    <a:pt x="574570" y="2936590"/>
                  </a:cubicBezTo>
                  <a:cubicBezTo>
                    <a:pt x="582496" y="2937831"/>
                    <a:pt x="583377" y="2944036"/>
                    <a:pt x="580735" y="2952724"/>
                  </a:cubicBezTo>
                  <a:cubicBezTo>
                    <a:pt x="579854" y="2955207"/>
                    <a:pt x="581616" y="2961412"/>
                    <a:pt x="582496" y="2962654"/>
                  </a:cubicBezTo>
                  <a:cubicBezTo>
                    <a:pt x="592184" y="2966377"/>
                    <a:pt x="600990" y="2980029"/>
                    <a:pt x="612439" y="2975065"/>
                  </a:cubicBezTo>
                  <a:cubicBezTo>
                    <a:pt x="612439" y="2977547"/>
                    <a:pt x="611559" y="2981270"/>
                    <a:pt x="610678" y="2982512"/>
                  </a:cubicBezTo>
                  <a:cubicBezTo>
                    <a:pt x="603632" y="2987476"/>
                    <a:pt x="596587" y="2991200"/>
                    <a:pt x="589542" y="2996164"/>
                  </a:cubicBezTo>
                  <a:lnTo>
                    <a:pt x="600110" y="3003611"/>
                  </a:lnTo>
                  <a:cubicBezTo>
                    <a:pt x="601871" y="2999887"/>
                    <a:pt x="602752" y="2996164"/>
                    <a:pt x="604513" y="2992441"/>
                  </a:cubicBezTo>
                  <a:cubicBezTo>
                    <a:pt x="609797" y="2996164"/>
                    <a:pt x="614201" y="2998646"/>
                    <a:pt x="619485" y="3002370"/>
                  </a:cubicBezTo>
                  <a:cubicBezTo>
                    <a:pt x="616843" y="3004852"/>
                    <a:pt x="615081" y="3006093"/>
                    <a:pt x="613320" y="3007334"/>
                  </a:cubicBezTo>
                  <a:cubicBezTo>
                    <a:pt x="615081" y="3008576"/>
                    <a:pt x="616843" y="3011058"/>
                    <a:pt x="619485" y="3012299"/>
                  </a:cubicBezTo>
                  <a:cubicBezTo>
                    <a:pt x="622127" y="3013569"/>
                    <a:pt x="624769" y="3012299"/>
                    <a:pt x="626530" y="3013569"/>
                  </a:cubicBezTo>
                  <a:cubicBezTo>
                    <a:pt x="630933" y="3007334"/>
                    <a:pt x="634456" y="2999887"/>
                    <a:pt x="638859" y="2996164"/>
                  </a:cubicBezTo>
                  <a:cubicBezTo>
                    <a:pt x="644144" y="2992441"/>
                    <a:pt x="787693" y="2971341"/>
                    <a:pt x="792978" y="2970100"/>
                  </a:cubicBezTo>
                  <a:cubicBezTo>
                    <a:pt x="800023" y="2968859"/>
                    <a:pt x="807949" y="2970100"/>
                    <a:pt x="814994" y="2971341"/>
                  </a:cubicBezTo>
                  <a:lnTo>
                    <a:pt x="796500" y="2982512"/>
                  </a:lnTo>
                  <a:lnTo>
                    <a:pt x="799142" y="2989958"/>
                  </a:lnTo>
                  <a:cubicBezTo>
                    <a:pt x="807949" y="2988717"/>
                    <a:pt x="814994" y="2988717"/>
                    <a:pt x="822040" y="2986235"/>
                  </a:cubicBezTo>
                  <a:cubicBezTo>
                    <a:pt x="826443" y="2984994"/>
                    <a:pt x="833489" y="2986235"/>
                    <a:pt x="834369" y="2976306"/>
                  </a:cubicBezTo>
                  <a:cubicBezTo>
                    <a:pt x="840534" y="2982512"/>
                    <a:pt x="846699" y="2983753"/>
                    <a:pt x="854625" y="2978788"/>
                  </a:cubicBezTo>
                  <a:cubicBezTo>
                    <a:pt x="859028" y="2976306"/>
                    <a:pt x="864312" y="2976306"/>
                    <a:pt x="868716" y="2975065"/>
                  </a:cubicBezTo>
                  <a:cubicBezTo>
                    <a:pt x="879284" y="2973824"/>
                    <a:pt x="889852" y="2972583"/>
                    <a:pt x="900420" y="2970100"/>
                  </a:cubicBezTo>
                  <a:lnTo>
                    <a:pt x="910988" y="2970100"/>
                  </a:lnTo>
                  <a:cubicBezTo>
                    <a:pt x="911869" y="2967618"/>
                    <a:pt x="911869" y="2963895"/>
                    <a:pt x="911869" y="2963895"/>
                  </a:cubicBezTo>
                  <a:cubicBezTo>
                    <a:pt x="921556" y="2963895"/>
                    <a:pt x="929482" y="2965136"/>
                    <a:pt x="938289" y="2965136"/>
                  </a:cubicBezTo>
                  <a:cubicBezTo>
                    <a:pt x="947976" y="2965136"/>
                    <a:pt x="952380" y="2956448"/>
                    <a:pt x="948857" y="2942795"/>
                  </a:cubicBezTo>
                  <a:cubicBezTo>
                    <a:pt x="951499" y="2942795"/>
                    <a:pt x="955022" y="2944036"/>
                    <a:pt x="956783" y="2944036"/>
                  </a:cubicBezTo>
                  <a:cubicBezTo>
                    <a:pt x="957664" y="2949001"/>
                    <a:pt x="956783" y="2955207"/>
                    <a:pt x="958544" y="2956448"/>
                  </a:cubicBezTo>
                  <a:cubicBezTo>
                    <a:pt x="961186" y="2958930"/>
                    <a:pt x="965590" y="2958930"/>
                    <a:pt x="969112" y="2957689"/>
                  </a:cubicBezTo>
                  <a:cubicBezTo>
                    <a:pt x="973516" y="2956448"/>
                    <a:pt x="978800" y="2950242"/>
                    <a:pt x="980561" y="2952724"/>
                  </a:cubicBezTo>
                  <a:cubicBezTo>
                    <a:pt x="989368" y="2962654"/>
                    <a:pt x="995533" y="2953965"/>
                    <a:pt x="999936" y="2949001"/>
                  </a:cubicBezTo>
                  <a:cubicBezTo>
                    <a:pt x="1003459" y="2950242"/>
                    <a:pt x="1005220" y="2953965"/>
                    <a:pt x="1006981" y="2952724"/>
                  </a:cubicBezTo>
                  <a:cubicBezTo>
                    <a:pt x="1011385" y="2951483"/>
                    <a:pt x="1016669" y="2950242"/>
                    <a:pt x="1021072" y="2949001"/>
                  </a:cubicBezTo>
                  <a:cubicBezTo>
                    <a:pt x="1030760" y="2945278"/>
                    <a:pt x="1041328" y="2942795"/>
                    <a:pt x="1051015" y="2942795"/>
                  </a:cubicBezTo>
                  <a:cubicBezTo>
                    <a:pt x="1064225" y="2941554"/>
                    <a:pt x="1076555" y="2936590"/>
                    <a:pt x="1089765" y="2935348"/>
                  </a:cubicBezTo>
                  <a:cubicBezTo>
                    <a:pt x="1095930" y="2934107"/>
                    <a:pt x="1102094" y="2936590"/>
                    <a:pt x="1108259" y="2937831"/>
                  </a:cubicBezTo>
                  <a:cubicBezTo>
                    <a:pt x="1110020" y="2937831"/>
                    <a:pt x="1112662" y="2937831"/>
                    <a:pt x="1112662" y="2936590"/>
                  </a:cubicBezTo>
                  <a:cubicBezTo>
                    <a:pt x="1112662" y="2924178"/>
                    <a:pt x="1126753" y="2930384"/>
                    <a:pt x="1124992" y="2916731"/>
                  </a:cubicBezTo>
                  <a:cubicBezTo>
                    <a:pt x="1126753" y="2917973"/>
                    <a:pt x="1128515" y="2917973"/>
                    <a:pt x="1129395" y="2920455"/>
                  </a:cubicBezTo>
                  <a:cubicBezTo>
                    <a:pt x="1132037" y="2924178"/>
                    <a:pt x="1133799" y="2927902"/>
                    <a:pt x="1136441" y="2931625"/>
                  </a:cubicBezTo>
                  <a:cubicBezTo>
                    <a:pt x="1136441" y="2926661"/>
                    <a:pt x="1136441" y="2922937"/>
                    <a:pt x="1135560" y="2917973"/>
                  </a:cubicBezTo>
                  <a:cubicBezTo>
                    <a:pt x="1144367" y="2924178"/>
                    <a:pt x="1153173" y="2930384"/>
                    <a:pt x="1159338" y="2935348"/>
                  </a:cubicBezTo>
                  <a:cubicBezTo>
                    <a:pt x="1165503" y="2929143"/>
                    <a:pt x="1170787" y="2926661"/>
                    <a:pt x="1174310" y="2920455"/>
                  </a:cubicBezTo>
                  <a:cubicBezTo>
                    <a:pt x="1177832" y="2913008"/>
                    <a:pt x="1176952" y="2911767"/>
                    <a:pt x="1183116" y="2917973"/>
                  </a:cubicBezTo>
                  <a:cubicBezTo>
                    <a:pt x="1182236" y="2919214"/>
                    <a:pt x="1180474" y="2920455"/>
                    <a:pt x="1178713" y="2922937"/>
                  </a:cubicBezTo>
                  <a:cubicBezTo>
                    <a:pt x="1189281" y="2919214"/>
                    <a:pt x="1198968" y="2911767"/>
                    <a:pt x="1209537" y="2913008"/>
                  </a:cubicBezTo>
                  <a:cubicBezTo>
                    <a:pt x="1220105" y="2913008"/>
                    <a:pt x="1230673" y="2915490"/>
                    <a:pt x="1240360" y="2906802"/>
                  </a:cubicBezTo>
                  <a:cubicBezTo>
                    <a:pt x="1241241" y="2910526"/>
                    <a:pt x="1241241" y="2914249"/>
                    <a:pt x="1243002" y="2915490"/>
                  </a:cubicBezTo>
                  <a:cubicBezTo>
                    <a:pt x="1245644" y="2917973"/>
                    <a:pt x="1250048" y="2919214"/>
                    <a:pt x="1250928" y="2917973"/>
                  </a:cubicBezTo>
                  <a:cubicBezTo>
                    <a:pt x="1256212" y="2906802"/>
                    <a:pt x="1265019" y="2908043"/>
                    <a:pt x="1270303" y="2914249"/>
                  </a:cubicBezTo>
                  <a:cubicBezTo>
                    <a:pt x="1277348" y="2921696"/>
                    <a:pt x="1281752" y="2915490"/>
                    <a:pt x="1287917" y="2914249"/>
                  </a:cubicBezTo>
                  <a:cubicBezTo>
                    <a:pt x="1282633" y="2910526"/>
                    <a:pt x="1278229" y="2906802"/>
                    <a:pt x="1273826" y="2904320"/>
                  </a:cubicBezTo>
                  <a:cubicBezTo>
                    <a:pt x="1274706" y="2903079"/>
                    <a:pt x="1274706" y="2901838"/>
                    <a:pt x="1275587" y="2900596"/>
                  </a:cubicBezTo>
                  <a:cubicBezTo>
                    <a:pt x="1278229" y="2901838"/>
                    <a:pt x="1281752" y="2903079"/>
                    <a:pt x="1284394" y="2905561"/>
                  </a:cubicBezTo>
                  <a:cubicBezTo>
                    <a:pt x="1285275" y="2900596"/>
                    <a:pt x="1287036" y="2896873"/>
                    <a:pt x="1287917" y="2893150"/>
                  </a:cubicBezTo>
                  <a:cubicBezTo>
                    <a:pt x="1296723" y="2899355"/>
                    <a:pt x="1304649" y="2904320"/>
                    <a:pt x="1314337" y="2895632"/>
                  </a:cubicBezTo>
                  <a:cubicBezTo>
                    <a:pt x="1316098" y="2894391"/>
                    <a:pt x="1323143" y="2886944"/>
                    <a:pt x="1321382" y="2899355"/>
                  </a:cubicBezTo>
                  <a:cubicBezTo>
                    <a:pt x="1316979" y="2903079"/>
                    <a:pt x="1312575" y="2906802"/>
                    <a:pt x="1308172" y="2909284"/>
                  </a:cubicBezTo>
                  <a:cubicBezTo>
                    <a:pt x="1308172" y="2910526"/>
                    <a:pt x="1309053" y="2910526"/>
                    <a:pt x="1309053" y="2911767"/>
                  </a:cubicBezTo>
                  <a:cubicBezTo>
                    <a:pt x="1314337" y="2910526"/>
                    <a:pt x="1320502" y="2909284"/>
                    <a:pt x="1326666" y="2908043"/>
                  </a:cubicBezTo>
                  <a:cubicBezTo>
                    <a:pt x="1324905" y="2904320"/>
                    <a:pt x="1324024" y="2901838"/>
                    <a:pt x="1323143" y="2899355"/>
                  </a:cubicBezTo>
                  <a:cubicBezTo>
                    <a:pt x="1329308" y="2900596"/>
                    <a:pt x="1336354" y="2901838"/>
                    <a:pt x="1342518" y="2900596"/>
                  </a:cubicBezTo>
                  <a:cubicBezTo>
                    <a:pt x="1355729" y="2899355"/>
                    <a:pt x="1365416" y="2880738"/>
                    <a:pt x="1381268" y="2888185"/>
                  </a:cubicBezTo>
                  <a:cubicBezTo>
                    <a:pt x="1386552" y="2890667"/>
                    <a:pt x="1398882" y="2888185"/>
                    <a:pt x="1399762" y="2872050"/>
                  </a:cubicBezTo>
                  <a:cubicBezTo>
                    <a:pt x="1399762" y="2875774"/>
                    <a:pt x="1399762" y="2880738"/>
                    <a:pt x="1400643" y="2883221"/>
                  </a:cubicBezTo>
                  <a:cubicBezTo>
                    <a:pt x="1409450" y="2879497"/>
                    <a:pt x="1417376" y="2875774"/>
                    <a:pt x="1426183" y="2872050"/>
                  </a:cubicBezTo>
                  <a:cubicBezTo>
                    <a:pt x="1426183" y="2873292"/>
                    <a:pt x="1424421" y="2877015"/>
                    <a:pt x="1425302" y="2879497"/>
                  </a:cubicBezTo>
                  <a:cubicBezTo>
                    <a:pt x="1425302" y="2883221"/>
                    <a:pt x="1427063" y="2886944"/>
                    <a:pt x="1428824" y="2889426"/>
                  </a:cubicBezTo>
                  <a:cubicBezTo>
                    <a:pt x="1429705" y="2890667"/>
                    <a:pt x="1434108" y="2889426"/>
                    <a:pt x="1434108" y="2888185"/>
                  </a:cubicBezTo>
                  <a:cubicBezTo>
                    <a:pt x="1435870" y="2877015"/>
                    <a:pt x="1442035" y="2878256"/>
                    <a:pt x="1448199" y="2878256"/>
                  </a:cubicBezTo>
                  <a:cubicBezTo>
                    <a:pt x="1453483" y="2878256"/>
                    <a:pt x="1459648" y="2877015"/>
                    <a:pt x="1465813" y="2875774"/>
                  </a:cubicBezTo>
                  <a:cubicBezTo>
                    <a:pt x="1468455" y="2869568"/>
                    <a:pt x="1470216" y="2859639"/>
                    <a:pt x="1479023" y="2872050"/>
                  </a:cubicBezTo>
                  <a:cubicBezTo>
                    <a:pt x="1482546" y="2877015"/>
                    <a:pt x="1491352" y="2875774"/>
                    <a:pt x="1492233" y="2865845"/>
                  </a:cubicBezTo>
                  <a:lnTo>
                    <a:pt x="1529221" y="2865845"/>
                  </a:lnTo>
                  <a:lnTo>
                    <a:pt x="1529221" y="2868327"/>
                  </a:lnTo>
                  <a:cubicBezTo>
                    <a:pt x="1533625" y="2867086"/>
                    <a:pt x="1538028" y="2864604"/>
                    <a:pt x="1541551" y="2863362"/>
                  </a:cubicBezTo>
                  <a:cubicBezTo>
                    <a:pt x="1544193" y="2869568"/>
                    <a:pt x="1546835" y="2875774"/>
                    <a:pt x="1550357" y="2883221"/>
                  </a:cubicBezTo>
                  <a:cubicBezTo>
                    <a:pt x="1556522" y="2859639"/>
                    <a:pt x="1563568" y="2854674"/>
                    <a:pt x="1575897" y="2863362"/>
                  </a:cubicBezTo>
                  <a:cubicBezTo>
                    <a:pt x="1577659" y="2864604"/>
                    <a:pt x="1577659" y="2870809"/>
                    <a:pt x="1578539" y="2875774"/>
                  </a:cubicBezTo>
                  <a:cubicBezTo>
                    <a:pt x="1579420" y="2874533"/>
                    <a:pt x="1584704" y="2872050"/>
                    <a:pt x="1584704" y="2870809"/>
                  </a:cubicBezTo>
                  <a:cubicBezTo>
                    <a:pt x="1583823" y="2860880"/>
                    <a:pt x="1593511" y="2868327"/>
                    <a:pt x="1592630" y="2860880"/>
                  </a:cubicBezTo>
                  <a:cubicBezTo>
                    <a:pt x="1600556" y="2865845"/>
                    <a:pt x="1602317" y="2858398"/>
                    <a:pt x="1604079" y="2853433"/>
                  </a:cubicBezTo>
                  <a:cubicBezTo>
                    <a:pt x="1600556" y="2849710"/>
                    <a:pt x="1598795" y="2847228"/>
                    <a:pt x="1596153" y="2843504"/>
                  </a:cubicBezTo>
                  <a:cubicBezTo>
                    <a:pt x="1597033" y="2842263"/>
                    <a:pt x="1597033" y="2841022"/>
                    <a:pt x="1597914" y="2839781"/>
                  </a:cubicBezTo>
                  <a:cubicBezTo>
                    <a:pt x="1604959" y="2845987"/>
                    <a:pt x="1612005" y="2852192"/>
                    <a:pt x="1616408" y="2855916"/>
                  </a:cubicBezTo>
                  <a:cubicBezTo>
                    <a:pt x="1623454" y="2854674"/>
                    <a:pt x="1629618" y="2854674"/>
                    <a:pt x="1635783" y="2853433"/>
                  </a:cubicBezTo>
                  <a:cubicBezTo>
                    <a:pt x="1641948" y="2852192"/>
                    <a:pt x="1648112" y="2848469"/>
                    <a:pt x="1655158" y="2845987"/>
                  </a:cubicBezTo>
                  <a:cubicBezTo>
                    <a:pt x="1656038" y="2848469"/>
                    <a:pt x="1656919" y="2849710"/>
                    <a:pt x="1657800" y="2852192"/>
                  </a:cubicBezTo>
                  <a:cubicBezTo>
                    <a:pt x="1660442" y="2847228"/>
                    <a:pt x="1662203" y="2842263"/>
                    <a:pt x="1665726" y="2833575"/>
                  </a:cubicBezTo>
                  <a:lnTo>
                    <a:pt x="1665726" y="2853433"/>
                  </a:lnTo>
                  <a:cubicBezTo>
                    <a:pt x="1673652" y="2845987"/>
                    <a:pt x="1679817" y="2839781"/>
                    <a:pt x="1685101" y="2833575"/>
                  </a:cubicBezTo>
                  <a:cubicBezTo>
                    <a:pt x="1688623" y="2842263"/>
                    <a:pt x="1691265" y="2850951"/>
                    <a:pt x="1693907" y="2858398"/>
                  </a:cubicBezTo>
                  <a:cubicBezTo>
                    <a:pt x="1694788" y="2858398"/>
                    <a:pt x="1694788" y="2857157"/>
                    <a:pt x="1695669" y="2857157"/>
                  </a:cubicBezTo>
                  <a:cubicBezTo>
                    <a:pt x="1694788" y="2852192"/>
                    <a:pt x="1693907" y="2847228"/>
                    <a:pt x="1692146" y="2841022"/>
                  </a:cubicBezTo>
                  <a:lnTo>
                    <a:pt x="1737060" y="2841022"/>
                  </a:lnTo>
                  <a:cubicBezTo>
                    <a:pt x="1741464" y="2829852"/>
                    <a:pt x="1751151" y="2828611"/>
                    <a:pt x="1759077" y="2839781"/>
                  </a:cubicBezTo>
                  <a:cubicBezTo>
                    <a:pt x="1770526" y="2855916"/>
                    <a:pt x="1772288" y="2855916"/>
                    <a:pt x="1779333" y="2832334"/>
                  </a:cubicBezTo>
                  <a:cubicBezTo>
                    <a:pt x="1782856" y="2834816"/>
                    <a:pt x="1786378" y="2837299"/>
                    <a:pt x="1790782" y="2841022"/>
                  </a:cubicBezTo>
                  <a:cubicBezTo>
                    <a:pt x="1796066" y="2824887"/>
                    <a:pt x="1804873" y="2824887"/>
                    <a:pt x="1815441" y="2829852"/>
                  </a:cubicBezTo>
                  <a:cubicBezTo>
                    <a:pt x="1820725" y="2832334"/>
                    <a:pt x="1826889" y="2827370"/>
                    <a:pt x="1833054" y="2824887"/>
                  </a:cubicBezTo>
                  <a:lnTo>
                    <a:pt x="1837457" y="2831093"/>
                  </a:lnTo>
                  <a:cubicBezTo>
                    <a:pt x="1842741" y="2828611"/>
                    <a:pt x="1847145" y="2827370"/>
                    <a:pt x="1851548" y="2824887"/>
                  </a:cubicBezTo>
                  <a:cubicBezTo>
                    <a:pt x="1852429" y="2828611"/>
                    <a:pt x="1852429" y="2831093"/>
                    <a:pt x="1853310" y="2837299"/>
                  </a:cubicBezTo>
                  <a:cubicBezTo>
                    <a:pt x="1856832" y="2832334"/>
                    <a:pt x="1859474" y="2827370"/>
                    <a:pt x="1863878" y="2821164"/>
                  </a:cubicBezTo>
                  <a:cubicBezTo>
                    <a:pt x="1867400" y="2827370"/>
                    <a:pt x="1870042" y="2833575"/>
                    <a:pt x="1873565" y="2839781"/>
                  </a:cubicBezTo>
                  <a:cubicBezTo>
                    <a:pt x="1879730" y="2839781"/>
                    <a:pt x="1889417" y="2847228"/>
                    <a:pt x="1891179" y="2827370"/>
                  </a:cubicBezTo>
                  <a:cubicBezTo>
                    <a:pt x="1891179" y="2824887"/>
                    <a:pt x="1896463" y="2821164"/>
                    <a:pt x="1899105" y="2819922"/>
                  </a:cubicBezTo>
                  <a:cubicBezTo>
                    <a:pt x="1904389" y="2818681"/>
                    <a:pt x="1909673" y="2817440"/>
                    <a:pt x="1914957" y="2817440"/>
                  </a:cubicBezTo>
                  <a:cubicBezTo>
                    <a:pt x="1913195" y="2812476"/>
                    <a:pt x="1911434" y="2808752"/>
                    <a:pt x="1908792" y="2802547"/>
                  </a:cubicBezTo>
                  <a:cubicBezTo>
                    <a:pt x="1915838" y="2805029"/>
                    <a:pt x="1921121" y="2805029"/>
                    <a:pt x="1925525" y="2807511"/>
                  </a:cubicBezTo>
                  <a:cubicBezTo>
                    <a:pt x="1935212" y="2813717"/>
                    <a:pt x="1943138" y="2813717"/>
                    <a:pt x="1952826" y="2803788"/>
                  </a:cubicBezTo>
                  <a:cubicBezTo>
                    <a:pt x="1951064" y="2802547"/>
                    <a:pt x="1949303" y="2800064"/>
                    <a:pt x="1947542" y="2798823"/>
                  </a:cubicBezTo>
                  <a:cubicBezTo>
                    <a:pt x="1948422" y="2795100"/>
                    <a:pt x="1950184" y="2791376"/>
                    <a:pt x="1951064" y="2787653"/>
                  </a:cubicBezTo>
                  <a:cubicBezTo>
                    <a:pt x="1954587" y="2772759"/>
                    <a:pt x="1963394" y="2782689"/>
                    <a:pt x="1969559" y="2778965"/>
                  </a:cubicBezTo>
                  <a:cubicBezTo>
                    <a:pt x="1969559" y="2778965"/>
                    <a:pt x="1973081" y="2783930"/>
                    <a:pt x="1973962" y="2787653"/>
                  </a:cubicBezTo>
                  <a:cubicBezTo>
                    <a:pt x="1976604" y="2795100"/>
                    <a:pt x="1978365" y="2803788"/>
                    <a:pt x="1981007" y="2812476"/>
                  </a:cubicBezTo>
                  <a:cubicBezTo>
                    <a:pt x="1996860" y="2798823"/>
                    <a:pt x="2010950" y="2803788"/>
                    <a:pt x="2025041" y="2806270"/>
                  </a:cubicBezTo>
                  <a:cubicBezTo>
                    <a:pt x="2021518" y="2803788"/>
                    <a:pt x="2018876" y="2801306"/>
                    <a:pt x="2016234" y="2798823"/>
                  </a:cubicBezTo>
                  <a:cubicBezTo>
                    <a:pt x="2016234" y="2797582"/>
                    <a:pt x="2017115" y="2796341"/>
                    <a:pt x="2017115" y="2795100"/>
                  </a:cubicBezTo>
                  <a:cubicBezTo>
                    <a:pt x="2020638" y="2796341"/>
                    <a:pt x="2025041" y="2798823"/>
                    <a:pt x="2028564" y="2800064"/>
                  </a:cubicBezTo>
                  <a:cubicBezTo>
                    <a:pt x="2028564" y="2798823"/>
                    <a:pt x="2028564" y="2797582"/>
                    <a:pt x="2027683" y="2796341"/>
                  </a:cubicBezTo>
                  <a:cubicBezTo>
                    <a:pt x="2030325" y="2795100"/>
                    <a:pt x="2034729" y="2792618"/>
                    <a:pt x="2035609" y="2793859"/>
                  </a:cubicBezTo>
                  <a:cubicBezTo>
                    <a:pt x="2040893" y="2808752"/>
                    <a:pt x="2049700" y="2797582"/>
                    <a:pt x="2057626" y="2801306"/>
                  </a:cubicBezTo>
                  <a:cubicBezTo>
                    <a:pt x="2055865" y="2791376"/>
                    <a:pt x="2054984" y="2783930"/>
                    <a:pt x="2054103" y="2778965"/>
                  </a:cubicBezTo>
                  <a:cubicBezTo>
                    <a:pt x="2057626" y="2774000"/>
                    <a:pt x="2061149" y="2770277"/>
                    <a:pt x="2066433" y="2765313"/>
                  </a:cubicBezTo>
                  <a:cubicBezTo>
                    <a:pt x="2066433" y="2771518"/>
                    <a:pt x="2065552" y="2777724"/>
                    <a:pt x="2065552" y="2783930"/>
                  </a:cubicBezTo>
                  <a:cubicBezTo>
                    <a:pt x="2065552" y="2790135"/>
                    <a:pt x="2066433" y="2796341"/>
                    <a:pt x="2068194" y="2800064"/>
                  </a:cubicBezTo>
                  <a:cubicBezTo>
                    <a:pt x="2069075" y="2802547"/>
                    <a:pt x="2074359" y="2800064"/>
                    <a:pt x="2077882" y="2798823"/>
                  </a:cubicBezTo>
                  <a:cubicBezTo>
                    <a:pt x="2084046" y="2795100"/>
                    <a:pt x="2090211" y="2790135"/>
                    <a:pt x="2096376" y="2800064"/>
                  </a:cubicBezTo>
                  <a:cubicBezTo>
                    <a:pt x="2097256" y="2801306"/>
                    <a:pt x="2100779" y="2800064"/>
                    <a:pt x="2102540" y="2797582"/>
                  </a:cubicBezTo>
                  <a:cubicBezTo>
                    <a:pt x="2106944" y="2791376"/>
                    <a:pt x="2110467" y="2782689"/>
                    <a:pt x="2115751" y="2796341"/>
                  </a:cubicBezTo>
                  <a:cubicBezTo>
                    <a:pt x="2116631" y="2797582"/>
                    <a:pt x="2121915" y="2797582"/>
                    <a:pt x="2124557" y="2796341"/>
                  </a:cubicBezTo>
                  <a:cubicBezTo>
                    <a:pt x="2130722" y="2792618"/>
                    <a:pt x="2136006" y="2788894"/>
                    <a:pt x="2142171" y="2783930"/>
                  </a:cubicBezTo>
                  <a:cubicBezTo>
                    <a:pt x="2141290" y="2787653"/>
                    <a:pt x="2140409" y="2790135"/>
                    <a:pt x="2140409" y="2792618"/>
                  </a:cubicBezTo>
                  <a:cubicBezTo>
                    <a:pt x="2147455" y="2797582"/>
                    <a:pt x="2153620" y="2800064"/>
                    <a:pt x="2158904" y="2788894"/>
                  </a:cubicBezTo>
                  <a:cubicBezTo>
                    <a:pt x="2160665" y="2785171"/>
                    <a:pt x="2166830" y="2785171"/>
                    <a:pt x="2171233" y="2783930"/>
                  </a:cubicBezTo>
                  <a:cubicBezTo>
                    <a:pt x="2168591" y="2780206"/>
                    <a:pt x="2165068" y="2777724"/>
                    <a:pt x="2161546" y="2774000"/>
                  </a:cubicBezTo>
                  <a:cubicBezTo>
                    <a:pt x="2176517" y="2761589"/>
                    <a:pt x="2178278" y="2762830"/>
                    <a:pt x="2178278" y="2780206"/>
                  </a:cubicBezTo>
                  <a:cubicBezTo>
                    <a:pt x="2180040" y="2775242"/>
                    <a:pt x="2180921" y="2771518"/>
                    <a:pt x="2183563" y="2764071"/>
                  </a:cubicBezTo>
                  <a:cubicBezTo>
                    <a:pt x="2196773" y="2765313"/>
                    <a:pt x="2209983" y="2767795"/>
                    <a:pt x="2224074" y="2769036"/>
                  </a:cubicBezTo>
                  <a:lnTo>
                    <a:pt x="2224074" y="2775242"/>
                  </a:lnTo>
                  <a:lnTo>
                    <a:pt x="2218790" y="2775242"/>
                  </a:lnTo>
                  <a:cubicBezTo>
                    <a:pt x="2208221" y="2776483"/>
                    <a:pt x="2197653" y="2776483"/>
                    <a:pt x="2187085" y="2777724"/>
                  </a:cubicBezTo>
                  <a:cubicBezTo>
                    <a:pt x="2190608" y="2780206"/>
                    <a:pt x="2195011" y="2783930"/>
                    <a:pt x="2198534" y="2786412"/>
                  </a:cubicBezTo>
                  <a:cubicBezTo>
                    <a:pt x="2200295" y="2780206"/>
                    <a:pt x="2201176" y="2781448"/>
                    <a:pt x="2205579" y="2783930"/>
                  </a:cubicBezTo>
                  <a:cubicBezTo>
                    <a:pt x="2211744" y="2786412"/>
                    <a:pt x="2218790" y="2786412"/>
                    <a:pt x="2225835" y="2787653"/>
                  </a:cubicBezTo>
                  <a:cubicBezTo>
                    <a:pt x="2229358" y="2787653"/>
                    <a:pt x="2232880" y="2788894"/>
                    <a:pt x="2237284" y="2790135"/>
                  </a:cubicBezTo>
                  <a:cubicBezTo>
                    <a:pt x="2238164" y="2786412"/>
                    <a:pt x="2239926" y="2781448"/>
                    <a:pt x="2241687" y="2775242"/>
                  </a:cubicBezTo>
                  <a:cubicBezTo>
                    <a:pt x="2251374" y="2797582"/>
                    <a:pt x="2258420" y="2796341"/>
                    <a:pt x="2269869" y="2774000"/>
                  </a:cubicBezTo>
                  <a:cubicBezTo>
                    <a:pt x="2269869" y="2777724"/>
                    <a:pt x="2270749" y="2780206"/>
                    <a:pt x="2270749" y="2782689"/>
                  </a:cubicBezTo>
                  <a:cubicBezTo>
                    <a:pt x="2274272" y="2782689"/>
                    <a:pt x="2276914" y="2782689"/>
                    <a:pt x="2280437" y="2781448"/>
                  </a:cubicBezTo>
                  <a:cubicBezTo>
                    <a:pt x="2279556" y="2783930"/>
                    <a:pt x="2278675" y="2786412"/>
                    <a:pt x="2277794" y="2787653"/>
                  </a:cubicBezTo>
                  <a:lnTo>
                    <a:pt x="2279556" y="2790135"/>
                  </a:lnTo>
                  <a:cubicBezTo>
                    <a:pt x="2282198" y="2786412"/>
                    <a:pt x="2284840" y="2782689"/>
                    <a:pt x="2289244" y="2777724"/>
                  </a:cubicBezTo>
                  <a:cubicBezTo>
                    <a:pt x="2292766" y="2780206"/>
                    <a:pt x="2297169" y="2782689"/>
                    <a:pt x="2300692" y="2785171"/>
                  </a:cubicBezTo>
                  <a:cubicBezTo>
                    <a:pt x="2304215" y="2781448"/>
                    <a:pt x="2308618" y="2777724"/>
                    <a:pt x="2313022" y="2774000"/>
                  </a:cubicBezTo>
                  <a:cubicBezTo>
                    <a:pt x="2319186" y="2791376"/>
                    <a:pt x="2327112" y="2793859"/>
                    <a:pt x="2334158" y="2781448"/>
                  </a:cubicBezTo>
                  <a:cubicBezTo>
                    <a:pt x="2344726" y="2782689"/>
                    <a:pt x="2353533" y="2783930"/>
                    <a:pt x="2359697" y="2783930"/>
                  </a:cubicBezTo>
                  <a:cubicBezTo>
                    <a:pt x="2360578" y="2775242"/>
                    <a:pt x="2361459" y="2769036"/>
                    <a:pt x="2362339" y="2762830"/>
                  </a:cubicBezTo>
                  <a:cubicBezTo>
                    <a:pt x="2365862" y="2764071"/>
                    <a:pt x="2368504" y="2765313"/>
                    <a:pt x="2372027" y="2766554"/>
                  </a:cubicBezTo>
                  <a:cubicBezTo>
                    <a:pt x="2373788" y="2767795"/>
                    <a:pt x="2375550" y="2770277"/>
                    <a:pt x="2377311" y="2771518"/>
                  </a:cubicBezTo>
                  <a:cubicBezTo>
                    <a:pt x="2374669" y="2772759"/>
                    <a:pt x="2372027" y="2772759"/>
                    <a:pt x="2369385" y="2774000"/>
                  </a:cubicBezTo>
                  <a:cubicBezTo>
                    <a:pt x="2377311" y="2783930"/>
                    <a:pt x="2383475" y="2781448"/>
                    <a:pt x="2389640" y="2774000"/>
                  </a:cubicBezTo>
                  <a:cubicBezTo>
                    <a:pt x="2386998" y="2783930"/>
                    <a:pt x="2394924" y="2782689"/>
                    <a:pt x="2395805" y="2782689"/>
                  </a:cubicBezTo>
                  <a:cubicBezTo>
                    <a:pt x="2407254" y="2776483"/>
                    <a:pt x="2417822" y="2772759"/>
                    <a:pt x="2430151" y="2782689"/>
                  </a:cubicBezTo>
                  <a:cubicBezTo>
                    <a:pt x="2431913" y="2770277"/>
                    <a:pt x="2433674" y="2760348"/>
                    <a:pt x="2434555" y="2750419"/>
                  </a:cubicBezTo>
                  <a:cubicBezTo>
                    <a:pt x="2438958" y="2751660"/>
                    <a:pt x="2442481" y="2751660"/>
                    <a:pt x="2446884" y="2752901"/>
                  </a:cubicBezTo>
                  <a:cubicBezTo>
                    <a:pt x="2450407" y="2752901"/>
                    <a:pt x="2453929" y="2754142"/>
                    <a:pt x="2457452" y="2754142"/>
                  </a:cubicBezTo>
                  <a:lnTo>
                    <a:pt x="2457452" y="2757866"/>
                  </a:lnTo>
                  <a:cubicBezTo>
                    <a:pt x="2453929" y="2759107"/>
                    <a:pt x="2451288" y="2760348"/>
                    <a:pt x="2447765" y="2761589"/>
                  </a:cubicBezTo>
                  <a:lnTo>
                    <a:pt x="2447765" y="2765313"/>
                  </a:lnTo>
                  <a:cubicBezTo>
                    <a:pt x="2460094" y="2769036"/>
                    <a:pt x="2471543" y="2772759"/>
                    <a:pt x="2483873" y="2775242"/>
                  </a:cubicBezTo>
                  <a:cubicBezTo>
                    <a:pt x="2486515" y="2776483"/>
                    <a:pt x="2490037" y="2772759"/>
                    <a:pt x="2494441" y="2769036"/>
                  </a:cubicBezTo>
                  <a:cubicBezTo>
                    <a:pt x="2496202" y="2770277"/>
                    <a:pt x="2500605" y="2772759"/>
                    <a:pt x="2505889" y="2774000"/>
                  </a:cubicBezTo>
                  <a:cubicBezTo>
                    <a:pt x="2519100" y="2776483"/>
                    <a:pt x="2533190" y="2778965"/>
                    <a:pt x="2543758" y="2762830"/>
                  </a:cubicBezTo>
                  <a:cubicBezTo>
                    <a:pt x="2544639" y="2776483"/>
                    <a:pt x="2553446" y="2767795"/>
                    <a:pt x="2557849" y="2772759"/>
                  </a:cubicBezTo>
                  <a:cubicBezTo>
                    <a:pt x="2557849" y="2772759"/>
                    <a:pt x="2562253" y="2767795"/>
                    <a:pt x="2564014" y="2765313"/>
                  </a:cubicBezTo>
                  <a:cubicBezTo>
                    <a:pt x="2564014" y="2765313"/>
                    <a:pt x="2563133" y="2764071"/>
                    <a:pt x="2563133" y="2762830"/>
                  </a:cubicBezTo>
                  <a:cubicBezTo>
                    <a:pt x="2564894" y="2764071"/>
                    <a:pt x="2565775" y="2767795"/>
                    <a:pt x="2567537" y="2766554"/>
                  </a:cubicBezTo>
                  <a:cubicBezTo>
                    <a:pt x="2575463" y="2766554"/>
                    <a:pt x="2582508" y="2765313"/>
                    <a:pt x="2587792" y="2765313"/>
                  </a:cubicBezTo>
                  <a:cubicBezTo>
                    <a:pt x="2592195" y="2769036"/>
                    <a:pt x="2594837" y="2772759"/>
                    <a:pt x="2596599" y="2771518"/>
                  </a:cubicBezTo>
                  <a:cubicBezTo>
                    <a:pt x="2607167" y="2770277"/>
                    <a:pt x="2616854" y="2766554"/>
                    <a:pt x="2626542" y="2766554"/>
                  </a:cubicBezTo>
                  <a:cubicBezTo>
                    <a:pt x="2636229" y="2774000"/>
                    <a:pt x="2634468" y="2760348"/>
                    <a:pt x="2632707" y="2752901"/>
                  </a:cubicBezTo>
                  <a:cubicBezTo>
                    <a:pt x="2636229" y="2747937"/>
                    <a:pt x="2639752" y="2744213"/>
                    <a:pt x="2640633" y="2742972"/>
                  </a:cubicBezTo>
                  <a:cubicBezTo>
                    <a:pt x="2645917" y="2742972"/>
                    <a:pt x="2649439" y="2744213"/>
                    <a:pt x="2652081" y="2742972"/>
                  </a:cubicBezTo>
                  <a:cubicBezTo>
                    <a:pt x="2655604" y="2739249"/>
                    <a:pt x="2658246" y="2733043"/>
                    <a:pt x="2662649" y="2725596"/>
                  </a:cubicBezTo>
                  <a:cubicBezTo>
                    <a:pt x="2667933" y="2724355"/>
                    <a:pt x="2676740" y="2721873"/>
                    <a:pt x="2686428" y="2719390"/>
                  </a:cubicBezTo>
                  <a:cubicBezTo>
                    <a:pt x="2686428" y="2719390"/>
                    <a:pt x="2686428" y="2716908"/>
                    <a:pt x="2687308" y="2714426"/>
                  </a:cubicBezTo>
                  <a:cubicBezTo>
                    <a:pt x="2690831" y="2706979"/>
                    <a:pt x="2699638" y="2704497"/>
                    <a:pt x="2694354" y="2690844"/>
                  </a:cubicBezTo>
                  <a:cubicBezTo>
                    <a:pt x="2693473" y="2688362"/>
                    <a:pt x="2693473" y="2680915"/>
                    <a:pt x="2695235" y="2678433"/>
                  </a:cubicBezTo>
                  <a:cubicBezTo>
                    <a:pt x="2701399" y="2667263"/>
                    <a:pt x="2701399" y="2666022"/>
                    <a:pt x="2690831" y="2661057"/>
                  </a:cubicBezTo>
                  <a:cubicBezTo>
                    <a:pt x="2691711" y="2652369"/>
                    <a:pt x="2685547" y="2641199"/>
                    <a:pt x="2694354" y="2639958"/>
                  </a:cubicBezTo>
                  <a:cubicBezTo>
                    <a:pt x="2696996" y="2632511"/>
                    <a:pt x="2697876" y="2628787"/>
                    <a:pt x="2699638" y="2625064"/>
                  </a:cubicBezTo>
                  <a:cubicBezTo>
                    <a:pt x="2700518" y="2622582"/>
                    <a:pt x="2703161" y="2620100"/>
                    <a:pt x="2703161" y="2617617"/>
                  </a:cubicBezTo>
                  <a:cubicBezTo>
                    <a:pt x="2703161" y="2612653"/>
                    <a:pt x="2701399" y="2606447"/>
                    <a:pt x="2702280" y="2602724"/>
                  </a:cubicBezTo>
                  <a:cubicBezTo>
                    <a:pt x="2704922" y="2589071"/>
                    <a:pt x="2705802" y="2576660"/>
                    <a:pt x="2689950" y="2571695"/>
                  </a:cubicBezTo>
                  <a:cubicBezTo>
                    <a:pt x="2696115" y="2567972"/>
                    <a:pt x="2698757" y="2565489"/>
                    <a:pt x="2703161" y="2563007"/>
                  </a:cubicBezTo>
                  <a:cubicBezTo>
                    <a:pt x="2696115" y="2558043"/>
                    <a:pt x="2689950" y="2554319"/>
                    <a:pt x="2682024" y="2549355"/>
                  </a:cubicBezTo>
                  <a:lnTo>
                    <a:pt x="2689950" y="2549355"/>
                  </a:lnTo>
                  <a:lnTo>
                    <a:pt x="2689950" y="2545631"/>
                  </a:lnTo>
                  <a:cubicBezTo>
                    <a:pt x="2685547" y="2545631"/>
                    <a:pt x="2682024" y="2544390"/>
                    <a:pt x="2677621" y="2544390"/>
                  </a:cubicBezTo>
                  <a:cubicBezTo>
                    <a:pt x="2677621" y="2545631"/>
                    <a:pt x="2677621" y="2546872"/>
                    <a:pt x="2676740" y="2548113"/>
                  </a:cubicBezTo>
                  <a:cubicBezTo>
                    <a:pt x="2675860" y="2545631"/>
                    <a:pt x="2674979" y="2543149"/>
                    <a:pt x="2674098" y="2539426"/>
                  </a:cubicBezTo>
                  <a:cubicBezTo>
                    <a:pt x="2696996" y="2531979"/>
                    <a:pt x="2850233" y="2508397"/>
                    <a:pt x="2836142" y="2504674"/>
                  </a:cubicBezTo>
                  <a:cubicBezTo>
                    <a:pt x="2843188" y="2495986"/>
                    <a:pt x="2840546" y="2481092"/>
                    <a:pt x="2852875" y="2479851"/>
                  </a:cubicBezTo>
                  <a:cubicBezTo>
                    <a:pt x="2856398" y="2479851"/>
                    <a:pt x="2862563" y="2471163"/>
                    <a:pt x="2863443" y="2464957"/>
                  </a:cubicBezTo>
                  <a:cubicBezTo>
                    <a:pt x="2865205" y="2456269"/>
                    <a:pt x="2863443" y="2445099"/>
                    <a:pt x="2865205" y="2436411"/>
                  </a:cubicBezTo>
                  <a:cubicBezTo>
                    <a:pt x="2866966" y="2424000"/>
                    <a:pt x="2870489" y="2411588"/>
                    <a:pt x="2873131" y="2401659"/>
                  </a:cubicBezTo>
                  <a:cubicBezTo>
                    <a:pt x="2870489" y="2395453"/>
                    <a:pt x="2867846" y="2389248"/>
                    <a:pt x="2866085" y="2385524"/>
                  </a:cubicBezTo>
                  <a:cubicBezTo>
                    <a:pt x="2869608" y="2381801"/>
                    <a:pt x="2871369" y="2379319"/>
                    <a:pt x="2874011" y="2378078"/>
                  </a:cubicBezTo>
                  <a:cubicBezTo>
                    <a:pt x="2873131" y="2376837"/>
                    <a:pt x="2873131" y="2375595"/>
                    <a:pt x="2872250" y="2374354"/>
                  </a:cubicBezTo>
                  <a:cubicBezTo>
                    <a:pt x="2869608" y="2375595"/>
                    <a:pt x="2866966" y="2376837"/>
                    <a:pt x="2864324" y="2378078"/>
                  </a:cubicBezTo>
                  <a:cubicBezTo>
                    <a:pt x="2879295" y="2360702"/>
                    <a:pt x="2882818" y="2328432"/>
                    <a:pt x="2870489" y="2313538"/>
                  </a:cubicBezTo>
                  <a:cubicBezTo>
                    <a:pt x="2869608" y="2316021"/>
                    <a:pt x="2867846" y="2318503"/>
                    <a:pt x="2866966" y="2320985"/>
                  </a:cubicBezTo>
                  <a:cubicBezTo>
                    <a:pt x="2863443" y="2312297"/>
                    <a:pt x="2853756" y="2309815"/>
                    <a:pt x="2858159" y="2296163"/>
                  </a:cubicBezTo>
                  <a:cubicBezTo>
                    <a:pt x="2858159" y="2296163"/>
                    <a:pt x="2857279" y="2293680"/>
                    <a:pt x="2856398" y="2293680"/>
                  </a:cubicBezTo>
                  <a:cubicBezTo>
                    <a:pt x="2851995" y="2291198"/>
                    <a:pt x="2852875" y="2287475"/>
                    <a:pt x="2851114" y="2282510"/>
                  </a:cubicBezTo>
                  <a:cubicBezTo>
                    <a:pt x="2848472" y="2271340"/>
                    <a:pt x="2849352" y="2260170"/>
                    <a:pt x="2849352" y="2250240"/>
                  </a:cubicBezTo>
                  <a:lnTo>
                    <a:pt x="2849352" y="2205559"/>
                  </a:lnTo>
                  <a:cubicBezTo>
                    <a:pt x="2849352" y="2195630"/>
                    <a:pt x="2852875" y="2190666"/>
                    <a:pt x="2859920" y="2193148"/>
                  </a:cubicBezTo>
                  <a:cubicBezTo>
                    <a:pt x="2859920" y="2193148"/>
                    <a:pt x="2860801" y="2191907"/>
                    <a:pt x="2861682" y="2191907"/>
                  </a:cubicBezTo>
                  <a:cubicBezTo>
                    <a:pt x="2859040" y="2189425"/>
                    <a:pt x="2857279" y="2188184"/>
                    <a:pt x="2855517" y="2185701"/>
                  </a:cubicBezTo>
                  <a:cubicBezTo>
                    <a:pt x="2855517" y="2184460"/>
                    <a:pt x="2856398" y="2183219"/>
                    <a:pt x="2856398" y="2181978"/>
                  </a:cubicBezTo>
                  <a:cubicBezTo>
                    <a:pt x="2862563" y="2184460"/>
                    <a:pt x="2868727" y="2188184"/>
                    <a:pt x="2873131" y="2190666"/>
                  </a:cubicBezTo>
                  <a:cubicBezTo>
                    <a:pt x="2878415" y="2180737"/>
                    <a:pt x="2882818" y="2173290"/>
                    <a:pt x="2886341" y="2168325"/>
                  </a:cubicBezTo>
                  <a:lnTo>
                    <a:pt x="2886341" y="2145985"/>
                  </a:lnTo>
                  <a:cubicBezTo>
                    <a:pt x="2884580" y="2145985"/>
                    <a:pt x="2881937" y="2147226"/>
                    <a:pt x="2879295" y="2147226"/>
                  </a:cubicBezTo>
                  <a:cubicBezTo>
                    <a:pt x="2877534" y="2141020"/>
                    <a:pt x="2876653" y="2134815"/>
                    <a:pt x="2874892" y="2126127"/>
                  </a:cubicBezTo>
                  <a:cubicBezTo>
                    <a:pt x="2879295" y="2129850"/>
                    <a:pt x="2881057" y="2132332"/>
                    <a:pt x="2882818" y="2133573"/>
                  </a:cubicBezTo>
                  <a:cubicBezTo>
                    <a:pt x="2884580" y="2132332"/>
                    <a:pt x="2887221" y="2131091"/>
                    <a:pt x="2889863" y="2128609"/>
                  </a:cubicBezTo>
                  <a:cubicBezTo>
                    <a:pt x="2888983" y="2127368"/>
                    <a:pt x="2888102" y="2126127"/>
                    <a:pt x="2888102" y="2124885"/>
                  </a:cubicBezTo>
                  <a:cubicBezTo>
                    <a:pt x="2885460" y="2124885"/>
                    <a:pt x="2882818" y="2123644"/>
                    <a:pt x="2881937" y="2123644"/>
                  </a:cubicBezTo>
                  <a:cubicBezTo>
                    <a:pt x="2883699" y="2116198"/>
                    <a:pt x="2887221" y="2108751"/>
                    <a:pt x="2885460" y="2105027"/>
                  </a:cubicBezTo>
                  <a:cubicBezTo>
                    <a:pt x="2881057" y="2088892"/>
                    <a:pt x="2885460" y="2076481"/>
                    <a:pt x="2889863" y="2062829"/>
                  </a:cubicBezTo>
                  <a:cubicBezTo>
                    <a:pt x="2890744" y="2059105"/>
                    <a:pt x="2889863" y="2055382"/>
                    <a:pt x="2889863" y="2051658"/>
                  </a:cubicBezTo>
                  <a:cubicBezTo>
                    <a:pt x="2890744" y="2035524"/>
                    <a:pt x="2891625" y="2020630"/>
                    <a:pt x="2892505" y="1998289"/>
                  </a:cubicBezTo>
                  <a:cubicBezTo>
                    <a:pt x="2888983" y="1995807"/>
                    <a:pt x="2883699" y="1989601"/>
                    <a:pt x="2877534" y="1984637"/>
                  </a:cubicBezTo>
                  <a:cubicBezTo>
                    <a:pt x="2872250" y="1980914"/>
                    <a:pt x="2866966" y="1979672"/>
                    <a:pt x="2861682" y="1977190"/>
                  </a:cubicBezTo>
                  <a:cubicBezTo>
                    <a:pt x="2859040" y="1975949"/>
                    <a:pt x="2855517" y="1977190"/>
                    <a:pt x="2852875" y="1975949"/>
                  </a:cubicBezTo>
                  <a:cubicBezTo>
                    <a:pt x="2830858" y="1972226"/>
                    <a:pt x="2807961" y="1967261"/>
                    <a:pt x="2785944" y="1963538"/>
                  </a:cubicBezTo>
                  <a:cubicBezTo>
                    <a:pt x="2767450" y="1959814"/>
                    <a:pt x="2748955" y="1956091"/>
                    <a:pt x="2731342" y="1952367"/>
                  </a:cubicBezTo>
                  <a:cubicBezTo>
                    <a:pt x="2726939" y="1951126"/>
                    <a:pt x="2722535" y="1948644"/>
                    <a:pt x="2717251" y="1948644"/>
                  </a:cubicBezTo>
                  <a:cubicBezTo>
                    <a:pt x="2705802" y="1947403"/>
                    <a:pt x="2693473" y="1947403"/>
                    <a:pt x="2682024" y="1947403"/>
                  </a:cubicBezTo>
                  <a:cubicBezTo>
                    <a:pt x="2675860" y="1947403"/>
                    <a:pt x="2670575" y="1947403"/>
                    <a:pt x="2664411" y="1946162"/>
                  </a:cubicBezTo>
                  <a:cubicBezTo>
                    <a:pt x="2653843" y="1944920"/>
                    <a:pt x="2643275" y="1942438"/>
                    <a:pt x="2632707" y="1941197"/>
                  </a:cubicBezTo>
                  <a:lnTo>
                    <a:pt x="2632707" y="1937474"/>
                  </a:lnTo>
                  <a:cubicBezTo>
                    <a:pt x="2659127" y="1934991"/>
                    <a:pt x="2686428" y="1931268"/>
                    <a:pt x="2713728" y="1938715"/>
                  </a:cubicBezTo>
                  <a:cubicBezTo>
                    <a:pt x="2712848" y="1934991"/>
                    <a:pt x="2711967" y="1931268"/>
                    <a:pt x="2711086" y="1928786"/>
                  </a:cubicBezTo>
                  <a:cubicBezTo>
                    <a:pt x="2717251" y="1927545"/>
                    <a:pt x="2721655" y="1920098"/>
                    <a:pt x="2727819" y="1928786"/>
                  </a:cubicBezTo>
                  <a:cubicBezTo>
                    <a:pt x="2728700" y="1930027"/>
                    <a:pt x="2733984" y="1926303"/>
                    <a:pt x="2737507" y="1925062"/>
                  </a:cubicBezTo>
                  <a:lnTo>
                    <a:pt x="2737507" y="1922580"/>
                  </a:lnTo>
                  <a:lnTo>
                    <a:pt x="2729581" y="1922580"/>
                  </a:lnTo>
                  <a:cubicBezTo>
                    <a:pt x="2738388" y="1912651"/>
                    <a:pt x="2744552" y="1903963"/>
                    <a:pt x="2750717" y="1897757"/>
                  </a:cubicBezTo>
                  <a:cubicBezTo>
                    <a:pt x="2756001" y="1898998"/>
                    <a:pt x="2761285" y="1900240"/>
                    <a:pt x="2764808" y="1901481"/>
                  </a:cubicBezTo>
                  <a:cubicBezTo>
                    <a:pt x="2765688" y="1877899"/>
                    <a:pt x="2751598" y="1876658"/>
                    <a:pt x="2741029" y="1866729"/>
                  </a:cubicBezTo>
                  <a:cubicBezTo>
                    <a:pt x="2745433" y="1863006"/>
                    <a:pt x="2748075" y="1859282"/>
                    <a:pt x="2751598" y="1858041"/>
                  </a:cubicBezTo>
                  <a:cubicBezTo>
                    <a:pt x="2761285" y="1854317"/>
                    <a:pt x="2773614" y="1864247"/>
                    <a:pt x="2779779" y="1843147"/>
                  </a:cubicBezTo>
                  <a:cubicBezTo>
                    <a:pt x="2780660" y="1841906"/>
                    <a:pt x="2783302" y="1841906"/>
                    <a:pt x="2787705" y="1839424"/>
                  </a:cubicBezTo>
                  <a:cubicBezTo>
                    <a:pt x="2785063" y="1835700"/>
                    <a:pt x="2782421" y="1833218"/>
                    <a:pt x="2780660" y="1830736"/>
                  </a:cubicBezTo>
                  <a:cubicBezTo>
                    <a:pt x="2782421" y="1829495"/>
                    <a:pt x="2785063" y="1828254"/>
                    <a:pt x="2785063" y="1828254"/>
                  </a:cubicBezTo>
                  <a:cubicBezTo>
                    <a:pt x="2791228" y="1834459"/>
                    <a:pt x="2795631" y="1839424"/>
                    <a:pt x="2800915" y="1844388"/>
                  </a:cubicBezTo>
                  <a:cubicBezTo>
                    <a:pt x="2801796" y="1843147"/>
                    <a:pt x="2802677" y="1841906"/>
                    <a:pt x="2803557" y="1839424"/>
                  </a:cubicBezTo>
                  <a:cubicBezTo>
                    <a:pt x="2800915" y="1834459"/>
                    <a:pt x="2799154" y="1829495"/>
                    <a:pt x="2796512" y="1824530"/>
                  </a:cubicBezTo>
                  <a:cubicBezTo>
                    <a:pt x="2807961" y="1813360"/>
                    <a:pt x="2808841" y="1807154"/>
                    <a:pt x="2800035" y="1776126"/>
                  </a:cubicBezTo>
                  <a:cubicBezTo>
                    <a:pt x="2806199" y="1774885"/>
                    <a:pt x="2812364" y="1772403"/>
                    <a:pt x="2817648" y="1771161"/>
                  </a:cubicBezTo>
                  <a:cubicBezTo>
                    <a:pt x="2818529" y="1762473"/>
                    <a:pt x="2822052" y="1753785"/>
                    <a:pt x="2821171" y="1746338"/>
                  </a:cubicBezTo>
                  <a:cubicBezTo>
                    <a:pt x="2818529" y="1723998"/>
                    <a:pt x="2834381" y="1714069"/>
                    <a:pt x="2837904" y="1695452"/>
                  </a:cubicBezTo>
                  <a:cubicBezTo>
                    <a:pt x="2837904" y="1694211"/>
                    <a:pt x="2841426" y="1692970"/>
                    <a:pt x="2842307" y="1694211"/>
                  </a:cubicBezTo>
                  <a:cubicBezTo>
                    <a:pt x="2850233" y="1697934"/>
                    <a:pt x="2852875" y="1689246"/>
                    <a:pt x="2855517" y="1683041"/>
                  </a:cubicBezTo>
                  <a:cubicBezTo>
                    <a:pt x="2856398" y="1680558"/>
                    <a:pt x="2857279" y="1678076"/>
                    <a:pt x="2858159" y="1676835"/>
                  </a:cubicBezTo>
                  <a:cubicBezTo>
                    <a:pt x="2866085" y="1670629"/>
                    <a:pt x="2874011" y="1665664"/>
                    <a:pt x="2882818" y="1659459"/>
                  </a:cubicBezTo>
                  <a:cubicBezTo>
                    <a:pt x="2874011" y="1640842"/>
                    <a:pt x="2862563" y="1649530"/>
                    <a:pt x="2852875" y="1647047"/>
                  </a:cubicBezTo>
                  <a:lnTo>
                    <a:pt x="2852875" y="1642083"/>
                  </a:lnTo>
                  <a:cubicBezTo>
                    <a:pt x="2859040" y="1640842"/>
                    <a:pt x="2865205" y="1639601"/>
                    <a:pt x="2872250" y="1638360"/>
                  </a:cubicBezTo>
                  <a:cubicBezTo>
                    <a:pt x="2867846" y="1637118"/>
                    <a:pt x="2864324" y="1635877"/>
                    <a:pt x="2860801" y="1634636"/>
                  </a:cubicBezTo>
                  <a:cubicBezTo>
                    <a:pt x="2865205" y="1628430"/>
                    <a:pt x="2868727" y="1622225"/>
                    <a:pt x="2873131" y="1617260"/>
                  </a:cubicBezTo>
                  <a:cubicBezTo>
                    <a:pt x="2874011" y="1616019"/>
                    <a:pt x="2876653" y="1614778"/>
                    <a:pt x="2877534" y="1614778"/>
                  </a:cubicBezTo>
                  <a:cubicBezTo>
                    <a:pt x="2880176" y="1616019"/>
                    <a:pt x="2882818" y="1619742"/>
                    <a:pt x="2884580" y="1622225"/>
                  </a:cubicBezTo>
                  <a:cubicBezTo>
                    <a:pt x="2885460" y="1618501"/>
                    <a:pt x="2886341" y="1613537"/>
                    <a:pt x="2888102" y="1609813"/>
                  </a:cubicBezTo>
                  <a:cubicBezTo>
                    <a:pt x="2891625" y="1603608"/>
                    <a:pt x="2896028" y="1598643"/>
                    <a:pt x="2899551" y="1593679"/>
                  </a:cubicBezTo>
                  <a:cubicBezTo>
                    <a:pt x="2903954" y="1601125"/>
                    <a:pt x="2908358" y="1608572"/>
                    <a:pt x="2912761" y="1617260"/>
                  </a:cubicBezTo>
                  <a:cubicBezTo>
                    <a:pt x="2913642" y="1617260"/>
                    <a:pt x="2914522" y="1616019"/>
                    <a:pt x="2914522" y="1616019"/>
                  </a:cubicBezTo>
                  <a:cubicBezTo>
                    <a:pt x="2913642" y="1603608"/>
                    <a:pt x="2913642" y="1591196"/>
                    <a:pt x="2912761" y="1578785"/>
                  </a:cubicBezTo>
                  <a:cubicBezTo>
                    <a:pt x="2916284" y="1580026"/>
                    <a:pt x="2918926" y="1580026"/>
                    <a:pt x="2921568" y="1581267"/>
                  </a:cubicBezTo>
                  <a:cubicBezTo>
                    <a:pt x="2922448" y="1580026"/>
                    <a:pt x="2922448" y="1578785"/>
                    <a:pt x="2923329" y="1578785"/>
                  </a:cubicBezTo>
                  <a:cubicBezTo>
                    <a:pt x="2920687" y="1577544"/>
                    <a:pt x="2918926" y="1576303"/>
                    <a:pt x="2916284" y="1575062"/>
                  </a:cubicBezTo>
                  <a:cubicBezTo>
                    <a:pt x="2920687" y="1567615"/>
                    <a:pt x="2923329" y="1562650"/>
                    <a:pt x="2924210" y="1561409"/>
                  </a:cubicBezTo>
                  <a:lnTo>
                    <a:pt x="2924210" y="1537827"/>
                  </a:lnTo>
                  <a:cubicBezTo>
                    <a:pt x="2922448" y="1536586"/>
                    <a:pt x="2920687" y="1534104"/>
                    <a:pt x="2918045" y="1532863"/>
                  </a:cubicBezTo>
                  <a:cubicBezTo>
                    <a:pt x="2916284" y="1531622"/>
                    <a:pt x="2914522" y="1530381"/>
                    <a:pt x="2912761" y="1530381"/>
                  </a:cubicBezTo>
                  <a:cubicBezTo>
                    <a:pt x="2914522" y="1527898"/>
                    <a:pt x="2918045" y="1524175"/>
                    <a:pt x="2918926" y="1524175"/>
                  </a:cubicBezTo>
                  <a:cubicBezTo>
                    <a:pt x="2925480" y="1529139"/>
                    <a:pt x="2923329" y="1515487"/>
                    <a:pt x="2928020" y="1516728"/>
                  </a:cubicBezTo>
                  <a:cubicBezTo>
                    <a:pt x="2928020" y="1513005"/>
                    <a:pt x="2928020" y="1505558"/>
                    <a:pt x="2926750" y="1505558"/>
                  </a:cubicBezTo>
                  <a:cubicBezTo>
                    <a:pt x="2914522" y="1499352"/>
                    <a:pt x="2916284" y="1485700"/>
                    <a:pt x="2913642" y="1477012"/>
                  </a:cubicBezTo>
                  <a:close/>
                  <a:moveTo>
                    <a:pt x="166818" y="968145"/>
                  </a:moveTo>
                  <a:lnTo>
                    <a:pt x="192358" y="968145"/>
                  </a:lnTo>
                  <a:cubicBezTo>
                    <a:pt x="186193" y="979315"/>
                    <a:pt x="171221" y="979315"/>
                    <a:pt x="166818" y="968145"/>
                  </a:cubicBezTo>
                  <a:close/>
                  <a:moveTo>
                    <a:pt x="342953" y="1473288"/>
                  </a:moveTo>
                  <a:lnTo>
                    <a:pt x="342953" y="1468324"/>
                  </a:lnTo>
                  <a:cubicBezTo>
                    <a:pt x="354402" y="1467083"/>
                    <a:pt x="366731" y="1465841"/>
                    <a:pt x="378180" y="1465841"/>
                  </a:cubicBezTo>
                  <a:cubicBezTo>
                    <a:pt x="365850" y="1465841"/>
                    <a:pt x="355282" y="1480735"/>
                    <a:pt x="342953" y="1473288"/>
                  </a:cubicBezTo>
                  <a:close/>
                  <a:moveTo>
                    <a:pt x="130710" y="2075240"/>
                  </a:moveTo>
                  <a:cubicBezTo>
                    <a:pt x="135994" y="2067793"/>
                    <a:pt x="140398" y="2062829"/>
                    <a:pt x="142159" y="2059105"/>
                  </a:cubicBezTo>
                  <a:cubicBezTo>
                    <a:pt x="146563" y="2064070"/>
                    <a:pt x="149205" y="2067793"/>
                    <a:pt x="151847" y="2071517"/>
                  </a:cubicBezTo>
                  <a:cubicBezTo>
                    <a:pt x="145682" y="2071517"/>
                    <a:pt x="139517" y="2072758"/>
                    <a:pt x="130710" y="2075240"/>
                  </a:cubicBezTo>
                  <a:close/>
                  <a:moveTo>
                    <a:pt x="192358" y="2069034"/>
                  </a:moveTo>
                  <a:lnTo>
                    <a:pt x="169460" y="2069034"/>
                  </a:lnTo>
                  <a:cubicBezTo>
                    <a:pt x="168579" y="2069034"/>
                    <a:pt x="167699" y="2064070"/>
                    <a:pt x="165937" y="2060346"/>
                  </a:cubicBezTo>
                  <a:cubicBezTo>
                    <a:pt x="176505" y="2061588"/>
                    <a:pt x="184431" y="2062829"/>
                    <a:pt x="192358" y="2064070"/>
                  </a:cubicBezTo>
                  <a:lnTo>
                    <a:pt x="192358" y="2069034"/>
                  </a:lnTo>
                  <a:close/>
                  <a:moveTo>
                    <a:pt x="198522" y="2067793"/>
                  </a:moveTo>
                  <a:cubicBezTo>
                    <a:pt x="197642" y="2066552"/>
                    <a:pt x="197642" y="2065311"/>
                    <a:pt x="196761" y="2065311"/>
                  </a:cubicBezTo>
                  <a:cubicBezTo>
                    <a:pt x="200284" y="2061588"/>
                    <a:pt x="204687" y="2059105"/>
                    <a:pt x="208210" y="2055382"/>
                  </a:cubicBezTo>
                  <a:cubicBezTo>
                    <a:pt x="210852" y="2051658"/>
                    <a:pt x="211732" y="2045453"/>
                    <a:pt x="214374" y="2039247"/>
                  </a:cubicBezTo>
                  <a:cubicBezTo>
                    <a:pt x="221420" y="2059105"/>
                    <a:pt x="236391" y="2052900"/>
                    <a:pt x="249601" y="2057864"/>
                  </a:cubicBezTo>
                  <a:cubicBezTo>
                    <a:pt x="231988" y="2060346"/>
                    <a:pt x="215255" y="2064070"/>
                    <a:pt x="198522" y="2067793"/>
                  </a:cubicBezTo>
                  <a:close/>
                  <a:moveTo>
                    <a:pt x="83154" y="2373113"/>
                  </a:moveTo>
                  <a:cubicBezTo>
                    <a:pt x="84035" y="2373113"/>
                    <a:pt x="84035" y="2373113"/>
                    <a:pt x="83154" y="2373113"/>
                  </a:cubicBezTo>
                  <a:close/>
                  <a:moveTo>
                    <a:pt x="243437" y="2550596"/>
                  </a:moveTo>
                  <a:cubicBezTo>
                    <a:pt x="242556" y="2541908"/>
                    <a:pt x="241675" y="2535702"/>
                    <a:pt x="240795" y="2527014"/>
                  </a:cubicBezTo>
                  <a:cubicBezTo>
                    <a:pt x="246959" y="2529496"/>
                    <a:pt x="250482" y="2530738"/>
                    <a:pt x="254005" y="2533220"/>
                  </a:cubicBezTo>
                  <a:cubicBezTo>
                    <a:pt x="250482" y="2538184"/>
                    <a:pt x="247840" y="2543149"/>
                    <a:pt x="243437" y="2550596"/>
                  </a:cubicBezTo>
                  <a:close/>
                  <a:moveTo>
                    <a:pt x="445111" y="1026479"/>
                  </a:moveTo>
                  <a:cubicBezTo>
                    <a:pt x="438946" y="1027720"/>
                    <a:pt x="432782" y="1031443"/>
                    <a:pt x="427498" y="1031443"/>
                  </a:cubicBezTo>
                  <a:cubicBezTo>
                    <a:pt x="421333" y="1032684"/>
                    <a:pt x="415168" y="1031443"/>
                    <a:pt x="408123" y="1031443"/>
                  </a:cubicBezTo>
                  <a:cubicBezTo>
                    <a:pt x="407242" y="1030202"/>
                    <a:pt x="406361" y="1026479"/>
                    <a:pt x="405481" y="1022755"/>
                  </a:cubicBezTo>
                  <a:cubicBezTo>
                    <a:pt x="411646" y="1020273"/>
                    <a:pt x="417810" y="1016550"/>
                    <a:pt x="424856" y="1014067"/>
                  </a:cubicBezTo>
                  <a:cubicBezTo>
                    <a:pt x="424856" y="1017791"/>
                    <a:pt x="423975" y="1020273"/>
                    <a:pt x="423975" y="1023996"/>
                  </a:cubicBezTo>
                  <a:cubicBezTo>
                    <a:pt x="431901" y="1016550"/>
                    <a:pt x="438946" y="1017791"/>
                    <a:pt x="445111" y="1026479"/>
                  </a:cubicBezTo>
                  <a:cubicBezTo>
                    <a:pt x="454799" y="1016550"/>
                    <a:pt x="456560" y="1017791"/>
                    <a:pt x="459202" y="1038890"/>
                  </a:cubicBezTo>
                  <a:cubicBezTo>
                    <a:pt x="453918" y="1033925"/>
                    <a:pt x="449515" y="1030202"/>
                    <a:pt x="445111" y="1026479"/>
                  </a:cubicBezTo>
                  <a:close/>
                  <a:moveTo>
                    <a:pt x="478577" y="1023996"/>
                  </a:moveTo>
                  <a:cubicBezTo>
                    <a:pt x="480338" y="1021514"/>
                    <a:pt x="482099" y="1019032"/>
                    <a:pt x="482980" y="1016550"/>
                  </a:cubicBezTo>
                  <a:cubicBezTo>
                    <a:pt x="489145" y="1027720"/>
                    <a:pt x="489145" y="1027720"/>
                    <a:pt x="475935" y="1036408"/>
                  </a:cubicBezTo>
                  <a:lnTo>
                    <a:pt x="462725" y="1021514"/>
                  </a:lnTo>
                  <a:cubicBezTo>
                    <a:pt x="471531" y="1011585"/>
                    <a:pt x="476815" y="1011585"/>
                    <a:pt x="478577" y="1023996"/>
                  </a:cubicBezTo>
                  <a:close/>
                  <a:moveTo>
                    <a:pt x="485622" y="2682156"/>
                  </a:moveTo>
                  <a:cubicBezTo>
                    <a:pt x="486503" y="2680915"/>
                    <a:pt x="487384" y="2680915"/>
                    <a:pt x="488264" y="2679674"/>
                  </a:cubicBezTo>
                  <a:cubicBezTo>
                    <a:pt x="489145" y="2682156"/>
                    <a:pt x="490906" y="2684639"/>
                    <a:pt x="492668" y="2688362"/>
                  </a:cubicBezTo>
                  <a:cubicBezTo>
                    <a:pt x="490906" y="2688362"/>
                    <a:pt x="489145" y="2688362"/>
                    <a:pt x="487384" y="2689603"/>
                  </a:cubicBezTo>
                  <a:cubicBezTo>
                    <a:pt x="486503" y="2685880"/>
                    <a:pt x="486503" y="2683397"/>
                    <a:pt x="485622" y="2682156"/>
                  </a:cubicBezTo>
                  <a:close/>
                  <a:moveTo>
                    <a:pt x="539343" y="2673468"/>
                  </a:moveTo>
                  <a:cubicBezTo>
                    <a:pt x="540224" y="2677192"/>
                    <a:pt x="541105" y="2679674"/>
                    <a:pt x="542866" y="2682156"/>
                  </a:cubicBezTo>
                  <a:lnTo>
                    <a:pt x="540224" y="2682156"/>
                  </a:lnTo>
                  <a:cubicBezTo>
                    <a:pt x="540224" y="2679674"/>
                    <a:pt x="540224" y="2677192"/>
                    <a:pt x="539343" y="2673468"/>
                  </a:cubicBezTo>
                  <a:close/>
                  <a:moveTo>
                    <a:pt x="611559" y="2950242"/>
                  </a:moveTo>
                  <a:cubicBezTo>
                    <a:pt x="608917" y="2944036"/>
                    <a:pt x="607155" y="2939072"/>
                    <a:pt x="605394" y="2934107"/>
                  </a:cubicBezTo>
                  <a:lnTo>
                    <a:pt x="609797" y="2927902"/>
                  </a:lnTo>
                  <a:cubicBezTo>
                    <a:pt x="615962" y="2934107"/>
                    <a:pt x="616843" y="2944036"/>
                    <a:pt x="611559" y="2950242"/>
                  </a:cubicBezTo>
                  <a:close/>
                  <a:moveTo>
                    <a:pt x="835250" y="2975065"/>
                  </a:moveTo>
                  <a:cubicBezTo>
                    <a:pt x="831727" y="2972583"/>
                    <a:pt x="828205" y="2971342"/>
                    <a:pt x="824682" y="2968859"/>
                  </a:cubicBezTo>
                  <a:cubicBezTo>
                    <a:pt x="828205" y="2963895"/>
                    <a:pt x="831727" y="2958930"/>
                    <a:pt x="834369" y="2956448"/>
                  </a:cubicBezTo>
                  <a:lnTo>
                    <a:pt x="844937" y="2967618"/>
                  </a:lnTo>
                  <a:cubicBezTo>
                    <a:pt x="842295" y="2970100"/>
                    <a:pt x="838773" y="2972583"/>
                    <a:pt x="835250" y="2975065"/>
                  </a:cubicBezTo>
                  <a:close/>
                  <a:moveTo>
                    <a:pt x="2393163" y="2764071"/>
                  </a:moveTo>
                  <a:cubicBezTo>
                    <a:pt x="2392282" y="2765313"/>
                    <a:pt x="2393163" y="2767795"/>
                    <a:pt x="2393163" y="2770277"/>
                  </a:cubicBezTo>
                  <a:lnTo>
                    <a:pt x="2379953" y="2774000"/>
                  </a:lnTo>
                  <a:cubicBezTo>
                    <a:pt x="2378192" y="2762830"/>
                    <a:pt x="2381714" y="2756625"/>
                    <a:pt x="2389640" y="2755383"/>
                  </a:cubicBezTo>
                  <a:cubicBezTo>
                    <a:pt x="2392282" y="2755383"/>
                    <a:pt x="2395805" y="2752901"/>
                    <a:pt x="2400209" y="2752901"/>
                  </a:cubicBezTo>
                  <a:cubicBezTo>
                    <a:pt x="2397566" y="2756625"/>
                    <a:pt x="2394924" y="2759107"/>
                    <a:pt x="2393163" y="2764071"/>
                  </a:cubicBezTo>
                  <a:close/>
                  <a:moveTo>
                    <a:pt x="2410776" y="2761589"/>
                  </a:moveTo>
                  <a:cubicBezTo>
                    <a:pt x="2407254" y="2760348"/>
                    <a:pt x="2404612" y="2756625"/>
                    <a:pt x="2401970" y="2754142"/>
                  </a:cubicBezTo>
                  <a:cubicBezTo>
                    <a:pt x="2405492" y="2747937"/>
                    <a:pt x="2408135" y="2744213"/>
                    <a:pt x="2409896" y="2740490"/>
                  </a:cubicBezTo>
                  <a:cubicBezTo>
                    <a:pt x="2413419" y="2746696"/>
                    <a:pt x="2416941" y="2751660"/>
                    <a:pt x="2420464" y="2759107"/>
                  </a:cubicBezTo>
                  <a:cubicBezTo>
                    <a:pt x="2417822" y="2760348"/>
                    <a:pt x="2414299" y="2761589"/>
                    <a:pt x="2410776" y="2761589"/>
                  </a:cubicBezTo>
                  <a:close/>
                  <a:moveTo>
                    <a:pt x="2503247" y="1922580"/>
                  </a:moveTo>
                  <a:cubicBezTo>
                    <a:pt x="2503247" y="1920098"/>
                    <a:pt x="2503247" y="1918857"/>
                    <a:pt x="2502367" y="1916375"/>
                  </a:cubicBezTo>
                  <a:lnTo>
                    <a:pt x="2520861" y="1912651"/>
                  </a:lnTo>
                  <a:cubicBezTo>
                    <a:pt x="2520861" y="1915133"/>
                    <a:pt x="2521741" y="1917616"/>
                    <a:pt x="2521741" y="1920098"/>
                  </a:cubicBezTo>
                  <a:cubicBezTo>
                    <a:pt x="2514696" y="1920098"/>
                    <a:pt x="2508531" y="1921339"/>
                    <a:pt x="2503247" y="1922580"/>
                  </a:cubicBezTo>
                  <a:close/>
                  <a:moveTo>
                    <a:pt x="2549042" y="1925062"/>
                  </a:moveTo>
                  <a:cubicBezTo>
                    <a:pt x="2543758" y="1925062"/>
                    <a:pt x="2537594" y="1925062"/>
                    <a:pt x="2532310" y="1922580"/>
                  </a:cubicBezTo>
                  <a:cubicBezTo>
                    <a:pt x="2529667" y="1921339"/>
                    <a:pt x="2528787" y="1916375"/>
                    <a:pt x="2526145" y="1913892"/>
                  </a:cubicBezTo>
                  <a:cubicBezTo>
                    <a:pt x="2527026" y="1912651"/>
                    <a:pt x="2527026" y="1911410"/>
                    <a:pt x="2527906" y="1910169"/>
                  </a:cubicBezTo>
                  <a:cubicBezTo>
                    <a:pt x="2535832" y="1912651"/>
                    <a:pt x="2542878" y="1913892"/>
                    <a:pt x="2549923" y="1916375"/>
                  </a:cubicBezTo>
                  <a:cubicBezTo>
                    <a:pt x="2549042" y="1920098"/>
                    <a:pt x="2549042" y="1923821"/>
                    <a:pt x="2549042" y="1925062"/>
                  </a:cubicBezTo>
                  <a:close/>
                  <a:moveTo>
                    <a:pt x="2588673" y="1923821"/>
                  </a:moveTo>
                  <a:cubicBezTo>
                    <a:pt x="2582508" y="1922580"/>
                    <a:pt x="2576344" y="1916375"/>
                    <a:pt x="2570179" y="1925062"/>
                  </a:cubicBezTo>
                  <a:cubicBezTo>
                    <a:pt x="2569298" y="1926303"/>
                    <a:pt x="2564014" y="1922580"/>
                    <a:pt x="2561372" y="1921339"/>
                  </a:cubicBezTo>
                  <a:cubicBezTo>
                    <a:pt x="2561372" y="1920098"/>
                    <a:pt x="2562253" y="1917616"/>
                    <a:pt x="2562253" y="1916375"/>
                  </a:cubicBezTo>
                  <a:lnTo>
                    <a:pt x="2591315" y="1916375"/>
                  </a:lnTo>
                  <a:cubicBezTo>
                    <a:pt x="2592195" y="1916375"/>
                    <a:pt x="2593076" y="1920098"/>
                    <a:pt x="2593957" y="1922580"/>
                  </a:cubicBezTo>
                  <a:cubicBezTo>
                    <a:pt x="2591315" y="1922580"/>
                    <a:pt x="2589554" y="1923821"/>
                    <a:pt x="2588673" y="1923821"/>
                  </a:cubicBezTo>
                  <a:close/>
                  <a:moveTo>
                    <a:pt x="2672337" y="2539426"/>
                  </a:moveTo>
                  <a:cubicBezTo>
                    <a:pt x="2671456" y="2540667"/>
                    <a:pt x="2671456" y="2541908"/>
                    <a:pt x="2671456" y="2540667"/>
                  </a:cubicBezTo>
                  <a:cubicBezTo>
                    <a:pt x="2670575" y="2540667"/>
                    <a:pt x="2670575" y="2539426"/>
                    <a:pt x="2672337" y="2539426"/>
                  </a:cubicBezTo>
                  <a:close/>
                  <a:moveTo>
                    <a:pt x="95483" y="2472404"/>
                  </a:moveTo>
                  <a:cubicBezTo>
                    <a:pt x="94603" y="2472404"/>
                    <a:pt x="94603" y="2473645"/>
                    <a:pt x="93722" y="2473645"/>
                  </a:cubicBezTo>
                  <a:cubicBezTo>
                    <a:pt x="93722" y="2473645"/>
                    <a:pt x="94603" y="2472404"/>
                    <a:pt x="95483" y="2472404"/>
                  </a:cubicBezTo>
                  <a:close/>
                  <a:moveTo>
                    <a:pt x="431020" y="2706979"/>
                  </a:moveTo>
                  <a:cubicBezTo>
                    <a:pt x="434543" y="2709461"/>
                    <a:pt x="438066" y="2711944"/>
                    <a:pt x="440708" y="2713185"/>
                  </a:cubicBezTo>
                  <a:cubicBezTo>
                    <a:pt x="428378" y="2723114"/>
                    <a:pt x="420452" y="2720632"/>
                    <a:pt x="412526" y="2703256"/>
                  </a:cubicBezTo>
                  <a:cubicBezTo>
                    <a:pt x="415168" y="2703256"/>
                    <a:pt x="416929" y="2702015"/>
                    <a:pt x="419571" y="2702015"/>
                  </a:cubicBezTo>
                  <a:cubicBezTo>
                    <a:pt x="423094" y="2703256"/>
                    <a:pt x="427498" y="2704497"/>
                    <a:pt x="431020" y="2706979"/>
                  </a:cubicBezTo>
                  <a:close/>
                  <a:moveTo>
                    <a:pt x="1970439" y="2808752"/>
                  </a:moveTo>
                  <a:cubicBezTo>
                    <a:pt x="1967797" y="2807511"/>
                    <a:pt x="1966036" y="2807511"/>
                    <a:pt x="1962513" y="2806270"/>
                  </a:cubicBezTo>
                  <a:cubicBezTo>
                    <a:pt x="1958991" y="2805029"/>
                    <a:pt x="1954587" y="2801306"/>
                    <a:pt x="1949303" y="2798823"/>
                  </a:cubicBezTo>
                  <a:cubicBezTo>
                    <a:pt x="1952826" y="2797582"/>
                    <a:pt x="1955468" y="2795100"/>
                    <a:pt x="1958991" y="2793859"/>
                  </a:cubicBezTo>
                  <a:cubicBezTo>
                    <a:pt x="1968678" y="2790135"/>
                    <a:pt x="1973081" y="2796341"/>
                    <a:pt x="1970439" y="2808752"/>
                  </a:cubicBezTo>
                  <a:close/>
                  <a:moveTo>
                    <a:pt x="1800469" y="2837299"/>
                  </a:moveTo>
                  <a:cubicBezTo>
                    <a:pt x="1805753" y="2838540"/>
                    <a:pt x="1811918" y="2838540"/>
                    <a:pt x="1818082" y="2839781"/>
                  </a:cubicBezTo>
                  <a:cubicBezTo>
                    <a:pt x="1815441" y="2852192"/>
                    <a:pt x="1808395" y="2848469"/>
                    <a:pt x="1803111" y="2847228"/>
                  </a:cubicBezTo>
                  <a:cubicBezTo>
                    <a:pt x="1801350" y="2847228"/>
                    <a:pt x="1799588" y="2842263"/>
                    <a:pt x="1797827" y="2839781"/>
                  </a:cubicBezTo>
                  <a:cubicBezTo>
                    <a:pt x="1798708" y="2838540"/>
                    <a:pt x="1799588" y="2837299"/>
                    <a:pt x="1800469" y="2837299"/>
                  </a:cubicBezTo>
                  <a:close/>
                  <a:moveTo>
                    <a:pt x="156250" y="2545631"/>
                  </a:moveTo>
                  <a:cubicBezTo>
                    <a:pt x="157131" y="2549355"/>
                    <a:pt x="158011" y="2551837"/>
                    <a:pt x="158892" y="2556801"/>
                  </a:cubicBezTo>
                  <a:cubicBezTo>
                    <a:pt x="153608" y="2556801"/>
                    <a:pt x="149204" y="2556801"/>
                    <a:pt x="144801" y="2555560"/>
                  </a:cubicBezTo>
                  <a:lnTo>
                    <a:pt x="144801" y="2546872"/>
                  </a:lnTo>
                  <a:cubicBezTo>
                    <a:pt x="148324" y="2546872"/>
                    <a:pt x="151846" y="2546872"/>
                    <a:pt x="156250" y="2545631"/>
                  </a:cubicBezTo>
                  <a:close/>
                  <a:moveTo>
                    <a:pt x="499713" y="2699532"/>
                  </a:moveTo>
                  <a:cubicBezTo>
                    <a:pt x="504997" y="2700774"/>
                    <a:pt x="510281" y="2700774"/>
                    <a:pt x="516446" y="2702015"/>
                  </a:cubicBezTo>
                  <a:cubicBezTo>
                    <a:pt x="512923" y="2706979"/>
                    <a:pt x="498832" y="2710702"/>
                    <a:pt x="496190" y="2706979"/>
                  </a:cubicBezTo>
                  <a:cubicBezTo>
                    <a:pt x="496190" y="2705738"/>
                    <a:pt x="495310" y="2703256"/>
                    <a:pt x="496190" y="2702015"/>
                  </a:cubicBezTo>
                  <a:cubicBezTo>
                    <a:pt x="497071" y="2700774"/>
                    <a:pt x="498832" y="2699532"/>
                    <a:pt x="499713" y="2699532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4525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2934" y="802473"/>
            <a:ext cx="4357618" cy="982643"/>
          </a:xfrm>
          <a:custGeom>
            <a:avLst/>
            <a:gdLst/>
            <a:ahLst/>
            <a:cxnLst/>
            <a:rect r="r" b="b" t="t" l="l"/>
            <a:pathLst>
              <a:path h="982643" w="4357618">
                <a:moveTo>
                  <a:pt x="0" y="0"/>
                </a:moveTo>
                <a:lnTo>
                  <a:pt x="4357618" y="0"/>
                </a:lnTo>
                <a:lnTo>
                  <a:pt x="4357618" y="982643"/>
                </a:lnTo>
                <a:lnTo>
                  <a:pt x="0" y="982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7717" y="6816217"/>
            <a:ext cx="9245670" cy="2084899"/>
          </a:xfrm>
          <a:custGeom>
            <a:avLst/>
            <a:gdLst/>
            <a:ahLst/>
            <a:cxnLst/>
            <a:rect r="r" b="b" t="t" l="l"/>
            <a:pathLst>
              <a:path h="2084899" w="9245670">
                <a:moveTo>
                  <a:pt x="0" y="0"/>
                </a:moveTo>
                <a:lnTo>
                  <a:pt x="9245670" y="0"/>
                </a:lnTo>
                <a:lnTo>
                  <a:pt x="9245670" y="2084899"/>
                </a:lnTo>
                <a:lnTo>
                  <a:pt x="0" y="208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6876" y="877559"/>
            <a:ext cx="6382929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PERSUASION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323310" y="2274164"/>
            <a:ext cx="8156319" cy="8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3815" indent="-546907" lvl="1">
              <a:lnSpc>
                <a:spcPts val="7092"/>
              </a:lnSpc>
              <a:buFont typeface="Arial"/>
              <a:buChar char="•"/>
            </a:pPr>
            <a:r>
              <a:rPr lang="en-US" sz="5066">
                <a:solidFill>
                  <a:srgbClr val="D4A276"/>
                </a:solidFill>
                <a:latin typeface="PT Sans Bold"/>
              </a:rPr>
              <a:t>Socratic principle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6876" y="7359142"/>
            <a:ext cx="9277800" cy="130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1"/>
              </a:lnSpc>
            </a:pPr>
            <a:r>
              <a:rPr lang="en-US" sz="3772">
                <a:solidFill>
                  <a:srgbClr val="000000"/>
                </a:solidFill>
                <a:latin typeface="PT Sans Bold"/>
              </a:rPr>
              <a:t>A skilled speaker is the one who gets the most yeses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6876" y="4264083"/>
            <a:ext cx="10074566" cy="197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1"/>
              </a:lnSpc>
            </a:pPr>
            <a:r>
              <a:rPr lang="en-US" sz="3772">
                <a:solidFill>
                  <a:srgbClr val="000000"/>
                </a:solidFill>
                <a:latin typeface="PT Sans Bold"/>
              </a:rPr>
              <a:t>The nervous system begins to relax and the person becomes open and satisfied to talk to you</a:t>
            </a:r>
          </a:p>
          <a:p>
            <a:pPr algn="l">
              <a:lnSpc>
                <a:spcPts val="5281"/>
              </a:lnSpc>
            </a:pPr>
            <a:r>
              <a:rPr lang="en-US" sz="3772">
                <a:solidFill>
                  <a:srgbClr val="D4A276"/>
                </a:solidFill>
                <a:latin typeface="PT Sans Bold"/>
              </a:rPr>
              <a:t>Because your ideas are similar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7823" y="3263124"/>
            <a:ext cx="11979323" cy="8712235"/>
          </a:xfrm>
          <a:custGeom>
            <a:avLst/>
            <a:gdLst/>
            <a:ahLst/>
            <a:cxnLst/>
            <a:rect r="r" b="b" t="t" l="l"/>
            <a:pathLst>
              <a:path h="8712235" w="11979323">
                <a:moveTo>
                  <a:pt x="0" y="0"/>
                </a:moveTo>
                <a:lnTo>
                  <a:pt x="11979323" y="0"/>
                </a:lnTo>
                <a:lnTo>
                  <a:pt x="11979323" y="8712235"/>
                </a:lnTo>
                <a:lnTo>
                  <a:pt x="0" y="8712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33886" y="-1341482"/>
            <a:ext cx="14308229" cy="9209213"/>
            <a:chOff x="0" y="0"/>
            <a:chExt cx="5513070" cy="3548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l="0" t="-1905" r="0" b="-190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52743" y="4482330"/>
            <a:ext cx="595880" cy="661170"/>
          </a:xfrm>
          <a:custGeom>
            <a:avLst/>
            <a:gdLst/>
            <a:ahLst/>
            <a:cxnLst/>
            <a:rect r="r" b="b" t="t" l="l"/>
            <a:pathLst>
              <a:path h="661170" w="595880">
                <a:moveTo>
                  <a:pt x="0" y="0"/>
                </a:moveTo>
                <a:lnTo>
                  <a:pt x="595879" y="0"/>
                </a:lnTo>
                <a:lnTo>
                  <a:pt x="595879" y="661170"/>
                </a:lnTo>
                <a:lnTo>
                  <a:pt x="0" y="661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2934" y="802473"/>
            <a:ext cx="4357618" cy="982643"/>
          </a:xfrm>
          <a:custGeom>
            <a:avLst/>
            <a:gdLst/>
            <a:ahLst/>
            <a:cxnLst/>
            <a:rect r="r" b="b" t="t" l="l"/>
            <a:pathLst>
              <a:path h="982643" w="4357618">
                <a:moveTo>
                  <a:pt x="0" y="0"/>
                </a:moveTo>
                <a:lnTo>
                  <a:pt x="4357618" y="0"/>
                </a:lnTo>
                <a:lnTo>
                  <a:pt x="4357618" y="982643"/>
                </a:lnTo>
                <a:lnTo>
                  <a:pt x="0" y="982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6876" y="877559"/>
            <a:ext cx="6382929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PERSUASION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457069" y="2986792"/>
            <a:ext cx="11346032" cy="8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3815" indent="-546907" lvl="1">
              <a:lnSpc>
                <a:spcPts val="7092"/>
              </a:lnSpc>
              <a:buFont typeface="Arial"/>
              <a:buChar char="•"/>
            </a:pPr>
            <a:r>
              <a:rPr lang="en-US" sz="5066">
                <a:solidFill>
                  <a:srgbClr val="D4A276"/>
                </a:solidFill>
                <a:latin typeface="PT Sans Bold"/>
              </a:rPr>
              <a:t>Present your offer in an exciting way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07086" y="4746240"/>
            <a:ext cx="10074566" cy="197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4433" indent="-407216" lvl="1">
              <a:lnSpc>
                <a:spcPts val="5281"/>
              </a:lnSpc>
              <a:buFont typeface="Arial"/>
              <a:buChar char="•"/>
            </a:pPr>
            <a:r>
              <a:rPr lang="en-US" sz="3772">
                <a:solidFill>
                  <a:srgbClr val="000000"/>
                </a:solidFill>
                <a:latin typeface="PT Sans Bold"/>
              </a:rPr>
              <a:t>Highlight the gain that accrues to the person</a:t>
            </a:r>
          </a:p>
          <a:p>
            <a:pPr algn="l" marL="814433" indent="-407216" lvl="1">
              <a:lnSpc>
                <a:spcPts val="5281"/>
              </a:lnSpc>
              <a:buFont typeface="Arial"/>
              <a:buChar char="•"/>
            </a:pPr>
            <a:r>
              <a:rPr lang="en-US" sz="3772">
                <a:solidFill>
                  <a:srgbClr val="000000"/>
                </a:solidFill>
                <a:latin typeface="PT Sans Bold"/>
              </a:rPr>
              <a:t>Be empathetic and friendly</a:t>
            </a:r>
          </a:p>
          <a:p>
            <a:pPr algn="l">
              <a:lnSpc>
                <a:spcPts val="528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9639" y="3890969"/>
            <a:ext cx="11979323" cy="8712235"/>
          </a:xfrm>
          <a:custGeom>
            <a:avLst/>
            <a:gdLst/>
            <a:ahLst/>
            <a:cxnLst/>
            <a:rect r="r" b="b" t="t" l="l"/>
            <a:pathLst>
              <a:path h="8712235" w="11979323">
                <a:moveTo>
                  <a:pt x="0" y="0"/>
                </a:moveTo>
                <a:lnTo>
                  <a:pt x="11979322" y="0"/>
                </a:lnTo>
                <a:lnTo>
                  <a:pt x="11979322" y="8712235"/>
                </a:lnTo>
                <a:lnTo>
                  <a:pt x="0" y="8712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15976" y="905263"/>
            <a:ext cx="11017589" cy="7091257"/>
            <a:chOff x="0" y="0"/>
            <a:chExt cx="5513070" cy="3548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361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12255" y="5888536"/>
            <a:ext cx="8156319" cy="8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3815" indent="-546907" lvl="1">
              <a:lnSpc>
                <a:spcPts val="7092"/>
              </a:lnSpc>
              <a:buFont typeface="Arial"/>
              <a:buChar char="•"/>
            </a:pPr>
            <a:r>
              <a:rPr lang="en-US" sz="5066">
                <a:solidFill>
                  <a:srgbClr val="000000"/>
                </a:solidFill>
                <a:latin typeface="PT Sans Bold"/>
              </a:rPr>
              <a:t>The worm and the hook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2255" y="7141067"/>
            <a:ext cx="8156319" cy="8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3815" indent="-546907" lvl="1">
              <a:lnSpc>
                <a:spcPts val="7092"/>
              </a:lnSpc>
              <a:buFont typeface="Arial"/>
              <a:buChar char="•"/>
            </a:pPr>
            <a:r>
              <a:rPr lang="en-US" sz="5066">
                <a:solidFill>
                  <a:srgbClr val="000000"/>
                </a:solidFill>
                <a:latin typeface="PT Sans Bold"/>
              </a:rPr>
              <a:t>Socratic principle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2255" y="8271441"/>
            <a:ext cx="11346032" cy="8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3815" indent="-546907" lvl="1">
              <a:lnSpc>
                <a:spcPts val="7092"/>
              </a:lnSpc>
              <a:buFont typeface="Arial"/>
              <a:buChar char="•"/>
            </a:pPr>
            <a:r>
              <a:rPr lang="en-US" sz="5066">
                <a:solidFill>
                  <a:srgbClr val="000000"/>
                </a:solidFill>
                <a:latin typeface="PT Sans Bold"/>
              </a:rPr>
              <a:t>Present your offer in an exciting way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2110" y="1524695"/>
            <a:ext cx="12889025" cy="252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6"/>
              </a:lnSpc>
            </a:pPr>
            <a:r>
              <a:rPr lang="en-US" sz="4826">
                <a:solidFill>
                  <a:srgbClr val="000000"/>
                </a:solidFill>
                <a:latin typeface="PT Sans Bold"/>
              </a:rPr>
              <a:t>A person wants to buy a car and his mother refuses</a:t>
            </a:r>
          </a:p>
          <a:p>
            <a:pPr algn="l">
              <a:lnSpc>
                <a:spcPts val="675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2110" y="4323108"/>
            <a:ext cx="12889025" cy="82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6"/>
              </a:lnSpc>
            </a:pPr>
            <a:r>
              <a:rPr lang="en-US" sz="4826">
                <a:solidFill>
                  <a:srgbClr val="D4A276"/>
                </a:solidFill>
                <a:latin typeface="PT Sans Bold"/>
              </a:rPr>
              <a:t>Use principles of persuasion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DAF-iJVj7Ig</dc:identifier>
  <dcterms:modified xsi:type="dcterms:W3CDTF">2011-08-01T06:04:30Z</dcterms:modified>
  <cp:revision>1</cp:revision>
  <dc:title>Indispensable skills</dc:title>
</cp:coreProperties>
</file>